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4"/>
  </p:notesMasterIdLst>
  <p:sldIdLst>
    <p:sldId id="256" r:id="rId2"/>
    <p:sldId id="258" r:id="rId3"/>
    <p:sldId id="616" r:id="rId4"/>
    <p:sldId id="682" r:id="rId5"/>
    <p:sldId id="693" r:id="rId6"/>
    <p:sldId id="694" r:id="rId7"/>
    <p:sldId id="695" r:id="rId8"/>
    <p:sldId id="696" r:id="rId9"/>
    <p:sldId id="648" r:id="rId10"/>
    <p:sldId id="650" r:id="rId11"/>
    <p:sldId id="688" r:id="rId12"/>
    <p:sldId id="301" r:id="rId13"/>
    <p:sldId id="692" r:id="rId14"/>
    <p:sldId id="697" r:id="rId15"/>
    <p:sldId id="680" r:id="rId16"/>
    <p:sldId id="667" r:id="rId17"/>
    <p:sldId id="664" r:id="rId18"/>
    <p:sldId id="619" r:id="rId19"/>
    <p:sldId id="550" r:id="rId20"/>
    <p:sldId id="551" r:id="rId21"/>
    <p:sldId id="618" r:id="rId22"/>
    <p:sldId id="684" r:id="rId23"/>
    <p:sldId id="636" r:id="rId24"/>
    <p:sldId id="637" r:id="rId25"/>
    <p:sldId id="626" r:id="rId26"/>
    <p:sldId id="628" r:id="rId27"/>
    <p:sldId id="525" r:id="rId28"/>
    <p:sldId id="666" r:id="rId29"/>
    <p:sldId id="262" r:id="rId30"/>
    <p:sldId id="263" r:id="rId31"/>
    <p:sldId id="627" r:id="rId32"/>
    <p:sldId id="630" r:id="rId33"/>
    <p:sldId id="668" r:id="rId34"/>
    <p:sldId id="510" r:id="rId35"/>
    <p:sldId id="578" r:id="rId36"/>
    <p:sldId id="579" r:id="rId37"/>
    <p:sldId id="603" r:id="rId38"/>
    <p:sldId id="581" r:id="rId39"/>
    <p:sldId id="604" r:id="rId40"/>
    <p:sldId id="546" r:id="rId41"/>
    <p:sldId id="607" r:id="rId42"/>
    <p:sldId id="613" r:id="rId43"/>
    <p:sldId id="685" r:id="rId44"/>
    <p:sldId id="608" r:id="rId45"/>
    <p:sldId id="586" r:id="rId46"/>
    <p:sldId id="686" r:id="rId47"/>
    <p:sldId id="669" r:id="rId48"/>
    <p:sldId id="670" r:id="rId49"/>
    <p:sldId id="672" r:id="rId50"/>
    <p:sldId id="673" r:id="rId51"/>
    <p:sldId id="674" r:id="rId52"/>
    <p:sldId id="683" r:id="rId53"/>
    <p:sldId id="689" r:id="rId54"/>
    <p:sldId id="690" r:id="rId55"/>
    <p:sldId id="675" r:id="rId56"/>
    <p:sldId id="676" r:id="rId57"/>
    <p:sldId id="587" r:id="rId58"/>
    <p:sldId id="665" r:id="rId59"/>
    <p:sldId id="698" r:id="rId60"/>
    <p:sldId id="327" r:id="rId61"/>
    <p:sldId id="610" r:id="rId62"/>
    <p:sldId id="293" r:id="rId63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C3B544-57A0-4FC6-90C4-7754F7BA3FAB}" v="64" dt="2026-03-29T15:19:14.6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yl pośredni 2 — Ak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59" autoAdjust="0"/>
    <p:restoredTop sz="94794" autoAdjust="0"/>
  </p:normalViewPr>
  <p:slideViewPr>
    <p:cSldViewPr snapToGrid="0">
      <p:cViewPr varScale="1">
        <p:scale>
          <a:sx n="101" d="100"/>
          <a:sy n="101" d="100"/>
        </p:scale>
        <p:origin x="504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ert Wanic" userId="36917599-3f32-4264-9474-bbbd65eb0b3a" providerId="ADAL" clId="{1F40E5FF-BA9A-4D4E-9CD5-7F6299F675E3}"/>
    <pc:docChg chg="undo custSel addSld modSld">
      <pc:chgData name="Robert Wanic" userId="36917599-3f32-4264-9474-bbbd65eb0b3a" providerId="ADAL" clId="{1F40E5FF-BA9A-4D4E-9CD5-7F6299F675E3}" dt="2026-03-29T15:23:02.134" v="507" actId="20577"/>
      <pc:docMkLst>
        <pc:docMk/>
      </pc:docMkLst>
      <pc:sldChg chg="modSp mod">
        <pc:chgData name="Robert Wanic" userId="36917599-3f32-4264-9474-bbbd65eb0b3a" providerId="ADAL" clId="{1F40E5FF-BA9A-4D4E-9CD5-7F6299F675E3}" dt="2026-03-29T14:38:37.312" v="89" actId="20577"/>
        <pc:sldMkLst>
          <pc:docMk/>
          <pc:sldMk cId="0" sldId="258"/>
        </pc:sldMkLst>
        <pc:spChg chg="mod">
          <ac:chgData name="Robert Wanic" userId="36917599-3f32-4264-9474-bbbd65eb0b3a" providerId="ADAL" clId="{1F40E5FF-BA9A-4D4E-9CD5-7F6299F675E3}" dt="2026-03-29T14:38:37.312" v="89" actId="20577"/>
          <ac:spMkLst>
            <pc:docMk/>
            <pc:sldMk cId="0" sldId="258"/>
            <ac:spMk id="15" creationId="{1621CB94-2DC5-35B6-FB90-73CD60FB0BCD}"/>
          </ac:spMkLst>
        </pc:spChg>
      </pc:sldChg>
      <pc:sldChg chg="modSp mod modAnim">
        <pc:chgData name="Robert Wanic" userId="36917599-3f32-4264-9474-bbbd65eb0b3a" providerId="ADAL" clId="{1F40E5FF-BA9A-4D4E-9CD5-7F6299F675E3}" dt="2026-03-29T15:19:20.198" v="466" actId="20577"/>
        <pc:sldMkLst>
          <pc:docMk/>
          <pc:sldMk cId="4061001867" sldId="636"/>
        </pc:sldMkLst>
        <pc:spChg chg="mod">
          <ac:chgData name="Robert Wanic" userId="36917599-3f32-4264-9474-bbbd65eb0b3a" providerId="ADAL" clId="{1F40E5FF-BA9A-4D4E-9CD5-7F6299F675E3}" dt="2026-03-29T15:19:20.198" v="466" actId="20577"/>
          <ac:spMkLst>
            <pc:docMk/>
            <pc:sldMk cId="4061001867" sldId="636"/>
            <ac:spMk id="12" creationId="{857A855A-1566-E0A8-49E1-81E18E940FBE}"/>
          </ac:spMkLst>
        </pc:spChg>
        <pc:spChg chg="mod">
          <ac:chgData name="Robert Wanic" userId="36917599-3f32-4264-9474-bbbd65eb0b3a" providerId="ADAL" clId="{1F40E5FF-BA9A-4D4E-9CD5-7F6299F675E3}" dt="2026-03-29T15:19:12.195" v="458" actId="20577"/>
          <ac:spMkLst>
            <pc:docMk/>
            <pc:sldMk cId="4061001867" sldId="636"/>
            <ac:spMk id="15" creationId="{4436BAB1-B546-0E9F-2012-0507C6EB8219}"/>
          </ac:spMkLst>
        </pc:spChg>
      </pc:sldChg>
      <pc:sldChg chg="modSp mod">
        <pc:chgData name="Robert Wanic" userId="36917599-3f32-4264-9474-bbbd65eb0b3a" providerId="ADAL" clId="{1F40E5FF-BA9A-4D4E-9CD5-7F6299F675E3}" dt="2026-03-29T14:58:15.208" v="252" actId="1035"/>
        <pc:sldMkLst>
          <pc:docMk/>
          <pc:sldMk cId="2332926450" sldId="648"/>
        </pc:sldMkLst>
        <pc:spChg chg="mod">
          <ac:chgData name="Robert Wanic" userId="36917599-3f32-4264-9474-bbbd65eb0b3a" providerId="ADAL" clId="{1F40E5FF-BA9A-4D4E-9CD5-7F6299F675E3}" dt="2026-03-29T14:57:08.344" v="230" actId="20577"/>
          <ac:spMkLst>
            <pc:docMk/>
            <pc:sldMk cId="2332926450" sldId="648"/>
            <ac:spMk id="2" creationId="{00000000-0000-0000-0000-000000000000}"/>
          </ac:spMkLst>
        </pc:spChg>
        <pc:spChg chg="mod">
          <ac:chgData name="Robert Wanic" userId="36917599-3f32-4264-9474-bbbd65eb0b3a" providerId="ADAL" clId="{1F40E5FF-BA9A-4D4E-9CD5-7F6299F675E3}" dt="2026-03-29T14:58:15.208" v="252" actId="1035"/>
          <ac:spMkLst>
            <pc:docMk/>
            <pc:sldMk cId="2332926450" sldId="648"/>
            <ac:spMk id="6" creationId="{ADACB807-6288-EC4C-1A8F-2CA61F51D278}"/>
          </ac:spMkLst>
        </pc:spChg>
      </pc:sldChg>
      <pc:sldChg chg="modSp mod">
        <pc:chgData name="Robert Wanic" userId="36917599-3f32-4264-9474-bbbd65eb0b3a" providerId="ADAL" clId="{1F40E5FF-BA9A-4D4E-9CD5-7F6299F675E3}" dt="2026-03-29T15:11:52.796" v="404" actId="20577"/>
        <pc:sldMkLst>
          <pc:docMk/>
          <pc:sldMk cId="2678261944" sldId="664"/>
        </pc:sldMkLst>
        <pc:spChg chg="mod">
          <ac:chgData name="Robert Wanic" userId="36917599-3f32-4264-9474-bbbd65eb0b3a" providerId="ADAL" clId="{1F40E5FF-BA9A-4D4E-9CD5-7F6299F675E3}" dt="2026-03-29T15:11:52.796" v="404" actId="20577"/>
          <ac:spMkLst>
            <pc:docMk/>
            <pc:sldMk cId="2678261944" sldId="664"/>
            <ac:spMk id="10" creationId="{25BD75BC-4640-AC59-A076-BE4BA36DAEC0}"/>
          </ac:spMkLst>
        </pc:spChg>
      </pc:sldChg>
      <pc:sldChg chg="modSp mod">
        <pc:chgData name="Robert Wanic" userId="36917599-3f32-4264-9474-bbbd65eb0b3a" providerId="ADAL" clId="{1F40E5FF-BA9A-4D4E-9CD5-7F6299F675E3}" dt="2026-03-29T15:23:02.134" v="507" actId="20577"/>
        <pc:sldMkLst>
          <pc:docMk/>
          <pc:sldMk cId="2573088928" sldId="666"/>
        </pc:sldMkLst>
        <pc:spChg chg="mod">
          <ac:chgData name="Robert Wanic" userId="36917599-3f32-4264-9474-bbbd65eb0b3a" providerId="ADAL" clId="{1F40E5FF-BA9A-4D4E-9CD5-7F6299F675E3}" dt="2026-03-29T15:23:02.134" v="507" actId="20577"/>
          <ac:spMkLst>
            <pc:docMk/>
            <pc:sldMk cId="2573088928" sldId="666"/>
            <ac:spMk id="2" creationId="{5F6CCC70-84D3-4206-E557-6F9278802360}"/>
          </ac:spMkLst>
        </pc:spChg>
      </pc:sldChg>
      <pc:sldChg chg="addSp modSp mod">
        <pc:chgData name="Robert Wanic" userId="36917599-3f32-4264-9474-bbbd65eb0b3a" providerId="ADAL" clId="{1F40E5FF-BA9A-4D4E-9CD5-7F6299F675E3}" dt="2026-03-29T15:07:59.017" v="351" actId="20577"/>
        <pc:sldMkLst>
          <pc:docMk/>
          <pc:sldMk cId="219173218" sldId="667"/>
        </pc:sldMkLst>
        <pc:spChg chg="mod">
          <ac:chgData name="Robert Wanic" userId="36917599-3f32-4264-9474-bbbd65eb0b3a" providerId="ADAL" clId="{1F40E5FF-BA9A-4D4E-9CD5-7F6299F675E3}" dt="2026-03-29T15:07:59.017" v="351" actId="20577"/>
          <ac:spMkLst>
            <pc:docMk/>
            <pc:sldMk cId="219173218" sldId="667"/>
            <ac:spMk id="3" creationId="{C993ACC1-8C66-0893-D3B3-A9153AB3CFF0}"/>
          </ac:spMkLst>
        </pc:spChg>
        <pc:spChg chg="add mod">
          <ac:chgData name="Robert Wanic" userId="36917599-3f32-4264-9474-bbbd65eb0b3a" providerId="ADAL" clId="{1F40E5FF-BA9A-4D4E-9CD5-7F6299F675E3}" dt="2026-03-29T15:05:51.680" v="274" actId="113"/>
          <ac:spMkLst>
            <pc:docMk/>
            <pc:sldMk cId="219173218" sldId="667"/>
            <ac:spMk id="4" creationId="{30079394-3B48-642B-C548-5235D9716065}"/>
          </ac:spMkLst>
        </pc:spChg>
        <pc:spChg chg="mod">
          <ac:chgData name="Robert Wanic" userId="36917599-3f32-4264-9474-bbbd65eb0b3a" providerId="ADAL" clId="{1F40E5FF-BA9A-4D4E-9CD5-7F6299F675E3}" dt="2026-03-29T15:07:07.966" v="292" actId="20577"/>
          <ac:spMkLst>
            <pc:docMk/>
            <pc:sldMk cId="219173218" sldId="667"/>
            <ac:spMk id="10" creationId="{4BA017C6-7E21-3451-9FF6-924B34DA5748}"/>
          </ac:spMkLst>
        </pc:spChg>
      </pc:sldChg>
      <pc:sldChg chg="delSp mod">
        <pc:chgData name="Robert Wanic" userId="36917599-3f32-4264-9474-bbbd65eb0b3a" providerId="ADAL" clId="{1F40E5FF-BA9A-4D4E-9CD5-7F6299F675E3}" dt="2026-03-29T15:02:57.758" v="271" actId="478"/>
        <pc:sldMkLst>
          <pc:docMk/>
          <pc:sldMk cId="191269113" sldId="680"/>
        </pc:sldMkLst>
        <pc:spChg chg="del">
          <ac:chgData name="Robert Wanic" userId="36917599-3f32-4264-9474-bbbd65eb0b3a" providerId="ADAL" clId="{1F40E5FF-BA9A-4D4E-9CD5-7F6299F675E3}" dt="2026-03-29T15:02:57.758" v="271" actId="478"/>
          <ac:spMkLst>
            <pc:docMk/>
            <pc:sldMk cId="191269113" sldId="680"/>
            <ac:spMk id="5" creationId="{EFC8D7F2-AFA3-04FA-6677-A4950FA4C0D3}"/>
          </ac:spMkLst>
        </pc:spChg>
      </pc:sldChg>
      <pc:sldChg chg="modSp mod">
        <pc:chgData name="Robert Wanic" userId="36917599-3f32-4264-9474-bbbd65eb0b3a" providerId="ADAL" clId="{1F40E5FF-BA9A-4D4E-9CD5-7F6299F675E3}" dt="2026-03-29T14:38:27.001" v="88" actId="1076"/>
        <pc:sldMkLst>
          <pc:docMk/>
          <pc:sldMk cId="3374659415" sldId="682"/>
        </pc:sldMkLst>
        <pc:spChg chg="mod">
          <ac:chgData name="Robert Wanic" userId="36917599-3f32-4264-9474-bbbd65eb0b3a" providerId="ADAL" clId="{1F40E5FF-BA9A-4D4E-9CD5-7F6299F675E3}" dt="2026-03-29T14:38:27.001" v="88" actId="1076"/>
          <ac:spMkLst>
            <pc:docMk/>
            <pc:sldMk cId="3374659415" sldId="682"/>
            <ac:spMk id="2" creationId="{365D3AFB-090C-E90C-A7AC-929B3CA58766}"/>
          </ac:spMkLst>
        </pc:spChg>
      </pc:sldChg>
      <pc:sldChg chg="modSp">
        <pc:chgData name="Robert Wanic" userId="36917599-3f32-4264-9474-bbbd65eb0b3a" providerId="ADAL" clId="{1F40E5FF-BA9A-4D4E-9CD5-7F6299F675E3}" dt="2026-03-29T15:17:45.509" v="427" actId="20577"/>
        <pc:sldMkLst>
          <pc:docMk/>
          <pc:sldMk cId="3037285313" sldId="684"/>
        </pc:sldMkLst>
        <pc:spChg chg="mod">
          <ac:chgData name="Robert Wanic" userId="36917599-3f32-4264-9474-bbbd65eb0b3a" providerId="ADAL" clId="{1F40E5FF-BA9A-4D4E-9CD5-7F6299F675E3}" dt="2026-03-29T15:17:31.250" v="419" actId="20577"/>
          <ac:spMkLst>
            <pc:docMk/>
            <pc:sldMk cId="3037285313" sldId="684"/>
            <ac:spMk id="2" creationId="{BB59667A-1E96-414E-6D93-4107E4EFB8EB}"/>
          </ac:spMkLst>
        </pc:spChg>
        <pc:spChg chg="mod">
          <ac:chgData name="Robert Wanic" userId="36917599-3f32-4264-9474-bbbd65eb0b3a" providerId="ADAL" clId="{1F40E5FF-BA9A-4D4E-9CD5-7F6299F675E3}" dt="2026-03-29T15:17:45.509" v="427" actId="20577"/>
          <ac:spMkLst>
            <pc:docMk/>
            <pc:sldMk cId="3037285313" sldId="684"/>
            <ac:spMk id="3" creationId="{938F72B9-8824-8C83-7EE2-22E93EAF54E4}"/>
          </ac:spMkLst>
        </pc:spChg>
      </pc:sldChg>
      <pc:sldChg chg="modSp mod">
        <pc:chgData name="Robert Wanic" userId="36917599-3f32-4264-9474-bbbd65eb0b3a" providerId="ADAL" clId="{1F40E5FF-BA9A-4D4E-9CD5-7F6299F675E3}" dt="2026-03-29T14:39:21.792" v="96" actId="113"/>
        <pc:sldMkLst>
          <pc:docMk/>
          <pc:sldMk cId="1488924593" sldId="693"/>
        </pc:sldMkLst>
        <pc:spChg chg="mod">
          <ac:chgData name="Robert Wanic" userId="36917599-3f32-4264-9474-bbbd65eb0b3a" providerId="ADAL" clId="{1F40E5FF-BA9A-4D4E-9CD5-7F6299F675E3}" dt="2026-03-29T14:39:21.792" v="96" actId="113"/>
          <ac:spMkLst>
            <pc:docMk/>
            <pc:sldMk cId="1488924593" sldId="693"/>
            <ac:spMk id="2" creationId="{C4E0C533-1B9A-1A11-022C-0CCDEAA8C41F}"/>
          </ac:spMkLst>
        </pc:spChg>
      </pc:sldChg>
      <pc:sldChg chg="modSp mod">
        <pc:chgData name="Robert Wanic" userId="36917599-3f32-4264-9474-bbbd65eb0b3a" providerId="ADAL" clId="{1F40E5FF-BA9A-4D4E-9CD5-7F6299F675E3}" dt="2026-03-29T14:45:57.638" v="122" actId="207"/>
        <pc:sldMkLst>
          <pc:docMk/>
          <pc:sldMk cId="2272839111" sldId="694"/>
        </pc:sldMkLst>
        <pc:spChg chg="mod">
          <ac:chgData name="Robert Wanic" userId="36917599-3f32-4264-9474-bbbd65eb0b3a" providerId="ADAL" clId="{1F40E5FF-BA9A-4D4E-9CD5-7F6299F675E3}" dt="2026-03-29T14:40:34.808" v="101" actId="1076"/>
          <ac:spMkLst>
            <pc:docMk/>
            <pc:sldMk cId="2272839111" sldId="694"/>
            <ac:spMk id="2" creationId="{B880E263-58D4-0E6A-6B18-41461FA566DF}"/>
          </ac:spMkLst>
        </pc:spChg>
        <pc:spChg chg="mod">
          <ac:chgData name="Robert Wanic" userId="36917599-3f32-4264-9474-bbbd65eb0b3a" providerId="ADAL" clId="{1F40E5FF-BA9A-4D4E-9CD5-7F6299F675E3}" dt="2026-03-29T14:45:57.638" v="122" actId="207"/>
          <ac:spMkLst>
            <pc:docMk/>
            <pc:sldMk cId="2272839111" sldId="694"/>
            <ac:spMk id="8" creationId="{FE4E144F-B028-3505-9180-7AD6C4596C0B}"/>
          </ac:spMkLst>
        </pc:spChg>
      </pc:sldChg>
      <pc:sldChg chg="addSp delSp modSp mod">
        <pc:chgData name="Robert Wanic" userId="36917599-3f32-4264-9474-bbbd65eb0b3a" providerId="ADAL" clId="{1F40E5FF-BA9A-4D4E-9CD5-7F6299F675E3}" dt="2026-03-29T14:48:20.157" v="159"/>
        <pc:sldMkLst>
          <pc:docMk/>
          <pc:sldMk cId="2914648188" sldId="695"/>
        </pc:sldMkLst>
        <pc:spChg chg="mod">
          <ac:chgData name="Robert Wanic" userId="36917599-3f32-4264-9474-bbbd65eb0b3a" providerId="ADAL" clId="{1F40E5FF-BA9A-4D4E-9CD5-7F6299F675E3}" dt="2026-03-29T14:48:07" v="157" actId="1035"/>
          <ac:spMkLst>
            <pc:docMk/>
            <pc:sldMk cId="2914648188" sldId="695"/>
            <ac:spMk id="3" creationId="{96341F59-12F5-6EE7-63F7-5CDF671ADD7E}"/>
          </ac:spMkLst>
        </pc:spChg>
        <pc:graphicFrameChg chg="mod modGraphic">
          <ac:chgData name="Robert Wanic" userId="36917599-3f32-4264-9474-bbbd65eb0b3a" providerId="ADAL" clId="{1F40E5FF-BA9A-4D4E-9CD5-7F6299F675E3}" dt="2026-03-29T14:48:20.157" v="159"/>
          <ac:graphicFrameMkLst>
            <pc:docMk/>
            <pc:sldMk cId="2914648188" sldId="695"/>
            <ac:graphicFrameMk id="13" creationId="{B6C4F83F-DA41-95C1-BFB2-58454271D79B}"/>
          </ac:graphicFrameMkLst>
        </pc:graphicFrameChg>
        <pc:picChg chg="add del mod">
          <ac:chgData name="Robert Wanic" userId="36917599-3f32-4264-9474-bbbd65eb0b3a" providerId="ADAL" clId="{1F40E5FF-BA9A-4D4E-9CD5-7F6299F675E3}" dt="2026-03-29T14:47:29.052" v="134" actId="478"/>
          <ac:picMkLst>
            <pc:docMk/>
            <pc:sldMk cId="2914648188" sldId="695"/>
            <ac:picMk id="2" creationId="{01511BE4-E5FC-C971-38BE-E69A3D440AFD}"/>
          </ac:picMkLst>
        </pc:picChg>
      </pc:sldChg>
      <pc:sldChg chg="modSp mod">
        <pc:chgData name="Robert Wanic" userId="36917599-3f32-4264-9474-bbbd65eb0b3a" providerId="ADAL" clId="{1F40E5FF-BA9A-4D4E-9CD5-7F6299F675E3}" dt="2026-03-29T14:55:58.331" v="229"/>
        <pc:sldMkLst>
          <pc:docMk/>
          <pc:sldMk cId="2921935671" sldId="696"/>
        </pc:sldMkLst>
        <pc:spChg chg="mod">
          <ac:chgData name="Robert Wanic" userId="36917599-3f32-4264-9474-bbbd65eb0b3a" providerId="ADAL" clId="{1F40E5FF-BA9A-4D4E-9CD5-7F6299F675E3}" dt="2026-03-29T14:55:58.331" v="229"/>
          <ac:spMkLst>
            <pc:docMk/>
            <pc:sldMk cId="2921935671" sldId="696"/>
            <ac:spMk id="3" creationId="{63044C1C-A31A-E186-A52E-50E56CC3BCDE}"/>
          </ac:spMkLst>
        </pc:spChg>
        <pc:spChg chg="mod">
          <ac:chgData name="Robert Wanic" userId="36917599-3f32-4264-9474-bbbd65eb0b3a" providerId="ADAL" clId="{1F40E5FF-BA9A-4D4E-9CD5-7F6299F675E3}" dt="2026-03-29T14:55:18.951" v="228" actId="20577"/>
          <ac:spMkLst>
            <pc:docMk/>
            <pc:sldMk cId="2921935671" sldId="696"/>
            <ac:spMk id="4" creationId="{D9A6C1C1-E689-AF76-7DB4-AF3D3018429E}"/>
          </ac:spMkLst>
        </pc:spChg>
      </pc:sldChg>
      <pc:sldChg chg="addSp modSp new mod">
        <pc:chgData name="Robert Wanic" userId="36917599-3f32-4264-9474-bbbd65eb0b3a" providerId="ADAL" clId="{1F40E5FF-BA9A-4D4E-9CD5-7F6299F675E3}" dt="2026-03-29T15:02:52.060" v="270" actId="20577"/>
        <pc:sldMkLst>
          <pc:docMk/>
          <pc:sldMk cId="3474641163" sldId="697"/>
        </pc:sldMkLst>
        <pc:spChg chg="mod">
          <ac:chgData name="Robert Wanic" userId="36917599-3f32-4264-9474-bbbd65eb0b3a" providerId="ADAL" clId="{1F40E5FF-BA9A-4D4E-9CD5-7F6299F675E3}" dt="2026-03-29T15:02:17.571" v="257" actId="404"/>
          <ac:spMkLst>
            <pc:docMk/>
            <pc:sldMk cId="3474641163" sldId="697"/>
            <ac:spMk id="2" creationId="{C4C45915-8BB1-630F-1CD8-8F95360DB7D1}"/>
          </ac:spMkLst>
        </pc:spChg>
        <pc:spChg chg="add mod">
          <ac:chgData name="Robert Wanic" userId="36917599-3f32-4264-9474-bbbd65eb0b3a" providerId="ADAL" clId="{1F40E5FF-BA9A-4D4E-9CD5-7F6299F675E3}" dt="2026-03-29T15:02:52.060" v="270" actId="20577"/>
          <ac:spMkLst>
            <pc:docMk/>
            <pc:sldMk cId="3474641163" sldId="697"/>
            <ac:spMk id="5" creationId="{13420351-0507-0E6D-8EDF-08C80DC4A520}"/>
          </ac:spMkLst>
        </pc:sp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image" Target="../media/image9.sv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svg"/><Relationship Id="rId1" Type="http://schemas.openxmlformats.org/officeDocument/2006/relationships/image" Target="../media/image13.jp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image" Target="../media/image9.sv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svg"/><Relationship Id="rId1" Type="http://schemas.openxmlformats.org/officeDocument/2006/relationships/image" Target="../media/image13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0CF4B5-4562-4100-8C40-55731A689BA3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63E0F45-AFEE-49A1-9DC4-A36CAFA995B1}">
      <dgm:prSet custT="1"/>
      <dgm:spPr/>
      <dgm:t>
        <a:bodyPr/>
        <a:lstStyle/>
        <a:p>
          <a:r>
            <a:rPr lang="pl-PL" sz="1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Komunikat o </a:t>
          </a:r>
          <a:r>
            <a:rPr lang="pl-PL" sz="13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harmonogramie egzaminów </a:t>
          </a:r>
          <a:r>
            <a:rPr lang="pl-PL" sz="1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z 20 sierpnia 2025 r. </a:t>
          </a:r>
          <a:endParaRPr lang="en-US" sz="13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FD4C088C-3BC9-4684-BD04-75CD61D58535}" type="parTrans" cxnId="{AFAB0BF4-2011-4BA4-9416-7F8F43A1FD31}">
      <dgm:prSet/>
      <dgm:spPr/>
      <dgm:t>
        <a:bodyPr/>
        <a:lstStyle/>
        <a:p>
          <a:endParaRPr lang="en-US" sz="13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2E20ECE2-7F35-43A3-B865-2ABD3F031B9A}" type="sibTrans" cxnId="{AFAB0BF4-2011-4BA4-9416-7F8F43A1FD31}">
      <dgm:prSet/>
      <dgm:spPr/>
      <dgm:t>
        <a:bodyPr/>
        <a:lstStyle/>
        <a:p>
          <a:endParaRPr lang="en-US" sz="13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50FF12F8-3641-4A25-ADD7-ACB1ED27BF23}">
      <dgm:prSet custT="1"/>
      <dgm:spPr/>
      <dgm:t>
        <a:bodyPr/>
        <a:lstStyle/>
        <a:p>
          <a:r>
            <a:rPr lang="pl-PL" sz="1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Informacja o </a:t>
          </a:r>
          <a:r>
            <a:rPr lang="pl-PL" sz="13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sposobie organizacji i przeprowadzania egzaminu maturalnego </a:t>
          </a:r>
          <a:r>
            <a:rPr lang="pl-PL" sz="1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w Formule 2023 oraz w Formule 2015 obowiązująca w roku szkolnym 2025/2026 wraz z aktualizacją z 10 października 2025 r.</a:t>
          </a:r>
          <a:endParaRPr lang="en-US" sz="13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5C3360D8-C851-482F-96B2-E37CF379A895}" type="parTrans" cxnId="{CB984C1E-22DA-4CCC-AE14-3C98EBC77D94}">
      <dgm:prSet/>
      <dgm:spPr/>
      <dgm:t>
        <a:bodyPr/>
        <a:lstStyle/>
        <a:p>
          <a:endParaRPr lang="en-US" sz="13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8ABE3B4D-5942-48F1-A600-207DC60B5E7C}" type="sibTrans" cxnId="{CB984C1E-22DA-4CCC-AE14-3C98EBC77D94}">
      <dgm:prSet/>
      <dgm:spPr/>
      <dgm:t>
        <a:bodyPr/>
        <a:lstStyle/>
        <a:p>
          <a:endParaRPr lang="en-US" sz="13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1AC58B43-C105-4254-96FF-26AD21A503E5}">
      <dgm:prSet custT="1"/>
      <dgm:spPr/>
      <dgm:t>
        <a:bodyPr/>
        <a:lstStyle/>
        <a:p>
          <a:r>
            <a:rPr lang="pl-PL" sz="1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Informacja o sposobie organizacji i przeprowadzania egzaminu maturalnego w 2026 r. – wszystkie </a:t>
          </a:r>
          <a:r>
            <a:rPr lang="pl-PL" sz="13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ZAŁĄCZNIKI w wersji edytowalnej.</a:t>
          </a:r>
          <a:endParaRPr lang="en-US" sz="13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87D43FBF-5563-4706-B563-E5A53D829C59}" type="parTrans" cxnId="{FC5B2EF6-A9BB-4E31-97E0-6773886BDCE9}">
      <dgm:prSet/>
      <dgm:spPr/>
      <dgm:t>
        <a:bodyPr/>
        <a:lstStyle/>
        <a:p>
          <a:endParaRPr lang="en-US" sz="13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43296F71-A2EE-4E33-9599-693EDADB23A7}" type="sibTrans" cxnId="{FC5B2EF6-A9BB-4E31-97E0-6773886BDCE9}">
      <dgm:prSet/>
      <dgm:spPr/>
      <dgm:t>
        <a:bodyPr/>
        <a:lstStyle/>
        <a:p>
          <a:endParaRPr lang="en-US" sz="13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41AD579C-038B-45F7-8841-6AC971687EC2}">
      <dgm:prSet custT="1"/>
      <dgm:spPr/>
      <dgm:t>
        <a:bodyPr/>
        <a:lstStyle/>
        <a:p>
          <a:r>
            <a:rPr lang="pl-PL" sz="1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Komunikat o </a:t>
          </a:r>
          <a:r>
            <a:rPr lang="pl-PL" sz="13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dostosowaniach</a:t>
          </a:r>
          <a:r>
            <a:rPr lang="pl-PL" sz="1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egzaminu maturalnego z 20 sierpnia 2025 r. wraz z aktualizacją z 1 października 2025 r.</a:t>
          </a:r>
          <a:endParaRPr lang="en-US" sz="13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A196415A-4FEE-47E1-B5B3-9EB3AC11C741}" type="parTrans" cxnId="{2C877805-D14F-4538-A38D-A73EBA8F34C4}">
      <dgm:prSet/>
      <dgm:spPr/>
      <dgm:t>
        <a:bodyPr/>
        <a:lstStyle/>
        <a:p>
          <a:endParaRPr lang="en-US" sz="13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60FB3CEB-2FF4-4B4B-9540-15ED85B277BE}" type="sibTrans" cxnId="{2C877805-D14F-4538-A38D-A73EBA8F34C4}">
      <dgm:prSet/>
      <dgm:spPr/>
      <dgm:t>
        <a:bodyPr/>
        <a:lstStyle/>
        <a:p>
          <a:endParaRPr lang="en-US" sz="13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D4A63B6D-1B54-48DF-A242-E411B9ABEAB3}">
      <dgm:prSet custT="1"/>
      <dgm:spPr/>
      <dgm:t>
        <a:bodyPr/>
        <a:lstStyle/>
        <a:p>
          <a:r>
            <a:rPr lang="pl-PL" sz="1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Komunikat o </a:t>
          </a:r>
          <a:r>
            <a:rPr lang="pl-PL" sz="13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materiałach i przyborach pomocniczych </a:t>
          </a:r>
          <a:r>
            <a:rPr lang="pl-PL" sz="1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z 20 sierpnia 2025 r.</a:t>
          </a:r>
          <a:endParaRPr lang="en-US" sz="13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C382C22-9406-4C3C-B68E-8108F637C075}" type="parTrans" cxnId="{5C43675A-5094-47E5-837A-91B53A0D0921}">
      <dgm:prSet/>
      <dgm:spPr/>
      <dgm:t>
        <a:bodyPr/>
        <a:lstStyle/>
        <a:p>
          <a:endParaRPr lang="en-US" sz="13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3E8276CB-DB9E-46B2-A1C7-945058362B04}" type="sibTrans" cxnId="{5C43675A-5094-47E5-837A-91B53A0D0921}">
      <dgm:prSet/>
      <dgm:spPr/>
      <dgm:t>
        <a:bodyPr/>
        <a:lstStyle/>
        <a:p>
          <a:endParaRPr lang="en-US" sz="13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E0BF1D83-A168-4492-906D-9B89B99E53DC}">
      <dgm:prSet custT="1"/>
      <dgm:spPr/>
      <dgm:t>
        <a:bodyPr/>
        <a:lstStyle/>
        <a:p>
          <a:r>
            <a:rPr lang="pl-PL" sz="1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Komunikat o </a:t>
          </a:r>
          <a:r>
            <a:rPr lang="pl-PL" sz="13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egzaminie maturalnym z informatyki </a:t>
          </a:r>
          <a:r>
            <a:rPr lang="pl-PL" sz="1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z 20 sierpnia 2025 r.</a:t>
          </a:r>
          <a:endParaRPr lang="en-US" sz="13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2890B1E9-3FD0-4458-ACAC-02DB578A6191}" type="parTrans" cxnId="{8F09662D-E2B1-4526-AE08-5DAAE1D9601F}">
      <dgm:prSet/>
      <dgm:spPr/>
      <dgm:t>
        <a:bodyPr/>
        <a:lstStyle/>
        <a:p>
          <a:endParaRPr lang="en-US" sz="13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4C7546FB-3C8D-458F-91A6-45CE349513DB}" type="sibTrans" cxnId="{8F09662D-E2B1-4526-AE08-5DAAE1D9601F}">
      <dgm:prSet/>
      <dgm:spPr/>
      <dgm:t>
        <a:bodyPr/>
        <a:lstStyle/>
        <a:p>
          <a:endParaRPr lang="en-US" sz="13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CCFADB9D-AB23-4999-BFBC-9CFCD8A7C1C3}">
      <dgm:prSet custT="1"/>
      <dgm:spPr/>
      <dgm:t>
        <a:bodyPr/>
        <a:lstStyle/>
        <a:p>
          <a:r>
            <a:rPr lang="pl-PL" sz="1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Komunikaty w sprawie listy jawnych zadań w części ustnej egzaminu maturalnego </a:t>
          </a:r>
          <a:br>
            <a:rPr lang="pl-PL" sz="1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</a:br>
          <a:r>
            <a:rPr lang="pl-PL" sz="1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z poszczególnych języków w roku 2026, zwanymi dalej „komunikatami </a:t>
          </a:r>
          <a:r>
            <a:rPr lang="pl-PL" sz="13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 liście zadań jawnych</a:t>
          </a:r>
          <a:r>
            <a:rPr lang="pl-PL" sz="1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” z 30 sierpnia 2024 r. </a:t>
          </a:r>
          <a:endParaRPr lang="en-US" sz="13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BE061093-C677-4DA5-8A79-727A27D2E4B8}" type="parTrans" cxnId="{E048A143-E7B1-4C90-8D58-0E3090B01793}">
      <dgm:prSet/>
      <dgm:spPr/>
      <dgm:t>
        <a:bodyPr/>
        <a:lstStyle/>
        <a:p>
          <a:endParaRPr lang="en-US" sz="13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C371DBAD-4443-481D-998B-A7AB8F0570FC}" type="sibTrans" cxnId="{E048A143-E7B1-4C90-8D58-0E3090B01793}">
      <dgm:prSet/>
      <dgm:spPr/>
      <dgm:t>
        <a:bodyPr/>
        <a:lstStyle/>
        <a:p>
          <a:endParaRPr lang="en-US" sz="13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80EE9F76-A1D3-46D8-8B3A-CCE3FE34AF77}" type="pres">
      <dgm:prSet presAssocID="{180CF4B5-4562-4100-8C40-55731A689BA3}" presName="diagram" presStyleCnt="0">
        <dgm:presLayoutVars>
          <dgm:dir/>
          <dgm:resizeHandles val="exact"/>
        </dgm:presLayoutVars>
      </dgm:prSet>
      <dgm:spPr/>
    </dgm:pt>
    <dgm:pt modelId="{25A2EE47-8D96-4A5C-9247-B079F53EF73B}" type="pres">
      <dgm:prSet presAssocID="{463E0F45-AFEE-49A1-9DC4-A36CAFA995B1}" presName="node" presStyleLbl="node1" presStyleIdx="0" presStyleCnt="7" custScaleX="104895" custLinFactNeighborX="654" custLinFactNeighborY="-37777">
        <dgm:presLayoutVars>
          <dgm:bulletEnabled val="1"/>
        </dgm:presLayoutVars>
      </dgm:prSet>
      <dgm:spPr/>
    </dgm:pt>
    <dgm:pt modelId="{A875F611-BE17-4C69-9E90-AC877A811954}" type="pres">
      <dgm:prSet presAssocID="{2E20ECE2-7F35-43A3-B865-2ABD3F031B9A}" presName="sibTrans" presStyleCnt="0"/>
      <dgm:spPr/>
    </dgm:pt>
    <dgm:pt modelId="{97645B14-C042-44D4-8330-32ED58C2EBD0}" type="pres">
      <dgm:prSet presAssocID="{50FF12F8-3641-4A25-ADD7-ACB1ED27BF23}" presName="node" presStyleLbl="node1" presStyleIdx="1" presStyleCnt="7" custLinFactNeighborX="-1793" custLinFactNeighborY="-37777">
        <dgm:presLayoutVars>
          <dgm:bulletEnabled val="1"/>
        </dgm:presLayoutVars>
      </dgm:prSet>
      <dgm:spPr/>
    </dgm:pt>
    <dgm:pt modelId="{0B32DED5-F299-4E82-98A7-9AABB273D80A}" type="pres">
      <dgm:prSet presAssocID="{8ABE3B4D-5942-48F1-A600-207DC60B5E7C}" presName="sibTrans" presStyleCnt="0"/>
      <dgm:spPr/>
    </dgm:pt>
    <dgm:pt modelId="{0CBD4142-B4F4-4642-8791-A0E154B0F9FB}" type="pres">
      <dgm:prSet presAssocID="{1AC58B43-C105-4254-96FF-26AD21A503E5}" presName="node" presStyleLbl="node1" presStyleIdx="2" presStyleCnt="7" custLinFactNeighborX="-2739" custLinFactNeighborY="-37078">
        <dgm:presLayoutVars>
          <dgm:bulletEnabled val="1"/>
        </dgm:presLayoutVars>
      </dgm:prSet>
      <dgm:spPr/>
    </dgm:pt>
    <dgm:pt modelId="{36519E87-4BA1-4251-A3D3-16E260C19EAA}" type="pres">
      <dgm:prSet presAssocID="{43296F71-A2EE-4E33-9599-693EDADB23A7}" presName="sibTrans" presStyleCnt="0"/>
      <dgm:spPr/>
    </dgm:pt>
    <dgm:pt modelId="{DEF49DB6-5F9E-430E-AD40-9A594F75985E}" type="pres">
      <dgm:prSet presAssocID="{41AD579C-038B-45F7-8841-6AC971687EC2}" presName="node" presStyleLbl="node1" presStyleIdx="3" presStyleCnt="7">
        <dgm:presLayoutVars>
          <dgm:bulletEnabled val="1"/>
        </dgm:presLayoutVars>
      </dgm:prSet>
      <dgm:spPr/>
    </dgm:pt>
    <dgm:pt modelId="{BAFC0681-9D4E-49F2-A104-CCE5C289B0C6}" type="pres">
      <dgm:prSet presAssocID="{60FB3CEB-2FF4-4B4B-9540-15ED85B277BE}" presName="sibTrans" presStyleCnt="0"/>
      <dgm:spPr/>
    </dgm:pt>
    <dgm:pt modelId="{657F83A5-C025-4FFF-BADA-18964A1E9098}" type="pres">
      <dgm:prSet presAssocID="{D4A63B6D-1B54-48DF-A242-E411B9ABEAB3}" presName="node" presStyleLbl="node1" presStyleIdx="4" presStyleCnt="7">
        <dgm:presLayoutVars>
          <dgm:bulletEnabled val="1"/>
        </dgm:presLayoutVars>
      </dgm:prSet>
      <dgm:spPr/>
    </dgm:pt>
    <dgm:pt modelId="{0D89EF4C-06D0-4800-9FE4-13609E757A20}" type="pres">
      <dgm:prSet presAssocID="{3E8276CB-DB9E-46B2-A1C7-945058362B04}" presName="sibTrans" presStyleCnt="0"/>
      <dgm:spPr/>
    </dgm:pt>
    <dgm:pt modelId="{A6350324-2094-4D0E-B43C-A3ECBF02BC94}" type="pres">
      <dgm:prSet presAssocID="{E0BF1D83-A168-4492-906D-9B89B99E53DC}" presName="node" presStyleLbl="node1" presStyleIdx="5" presStyleCnt="7">
        <dgm:presLayoutVars>
          <dgm:bulletEnabled val="1"/>
        </dgm:presLayoutVars>
      </dgm:prSet>
      <dgm:spPr/>
    </dgm:pt>
    <dgm:pt modelId="{93281158-BB3A-4D1F-A65B-98B8670A971B}" type="pres">
      <dgm:prSet presAssocID="{4C7546FB-3C8D-458F-91A6-45CE349513DB}" presName="sibTrans" presStyleCnt="0"/>
      <dgm:spPr/>
    </dgm:pt>
    <dgm:pt modelId="{99B2D144-5604-4B67-AD9C-394B7E72BAB7}" type="pres">
      <dgm:prSet presAssocID="{CCFADB9D-AB23-4999-BFBC-9CFCD8A7C1C3}" presName="node" presStyleLbl="node1" presStyleIdx="6" presStyleCnt="7">
        <dgm:presLayoutVars>
          <dgm:bulletEnabled val="1"/>
        </dgm:presLayoutVars>
      </dgm:prSet>
      <dgm:spPr/>
    </dgm:pt>
  </dgm:ptLst>
  <dgm:cxnLst>
    <dgm:cxn modelId="{2C877805-D14F-4538-A38D-A73EBA8F34C4}" srcId="{180CF4B5-4562-4100-8C40-55731A689BA3}" destId="{41AD579C-038B-45F7-8841-6AC971687EC2}" srcOrd="3" destOrd="0" parTransId="{A196415A-4FEE-47E1-B5B3-9EB3AC11C741}" sibTransId="{60FB3CEB-2FF4-4B4B-9540-15ED85B277BE}"/>
    <dgm:cxn modelId="{CB984C1E-22DA-4CCC-AE14-3C98EBC77D94}" srcId="{180CF4B5-4562-4100-8C40-55731A689BA3}" destId="{50FF12F8-3641-4A25-ADD7-ACB1ED27BF23}" srcOrd="1" destOrd="0" parTransId="{5C3360D8-C851-482F-96B2-E37CF379A895}" sibTransId="{8ABE3B4D-5942-48F1-A600-207DC60B5E7C}"/>
    <dgm:cxn modelId="{8F09662D-E2B1-4526-AE08-5DAAE1D9601F}" srcId="{180CF4B5-4562-4100-8C40-55731A689BA3}" destId="{E0BF1D83-A168-4492-906D-9B89B99E53DC}" srcOrd="5" destOrd="0" parTransId="{2890B1E9-3FD0-4458-ACAC-02DB578A6191}" sibTransId="{4C7546FB-3C8D-458F-91A6-45CE349513DB}"/>
    <dgm:cxn modelId="{E048A143-E7B1-4C90-8D58-0E3090B01793}" srcId="{180CF4B5-4562-4100-8C40-55731A689BA3}" destId="{CCFADB9D-AB23-4999-BFBC-9CFCD8A7C1C3}" srcOrd="6" destOrd="0" parTransId="{BE061093-C677-4DA5-8A79-727A27D2E4B8}" sibTransId="{C371DBAD-4443-481D-998B-A7AB8F0570FC}"/>
    <dgm:cxn modelId="{020FDF69-E902-4587-92B8-E4BF78C0E1BC}" type="presOf" srcId="{180CF4B5-4562-4100-8C40-55731A689BA3}" destId="{80EE9F76-A1D3-46D8-8B3A-CCE3FE34AF77}" srcOrd="0" destOrd="0" presId="urn:microsoft.com/office/officeart/2005/8/layout/default"/>
    <dgm:cxn modelId="{E4FC0571-2985-4304-9BD4-C5B141D301D0}" type="presOf" srcId="{CCFADB9D-AB23-4999-BFBC-9CFCD8A7C1C3}" destId="{99B2D144-5604-4B67-AD9C-394B7E72BAB7}" srcOrd="0" destOrd="0" presId="urn:microsoft.com/office/officeart/2005/8/layout/default"/>
    <dgm:cxn modelId="{5C43675A-5094-47E5-837A-91B53A0D0921}" srcId="{180CF4B5-4562-4100-8C40-55731A689BA3}" destId="{D4A63B6D-1B54-48DF-A242-E411B9ABEAB3}" srcOrd="4" destOrd="0" parTransId="{0C382C22-9406-4C3C-B68E-8108F637C075}" sibTransId="{3E8276CB-DB9E-46B2-A1C7-945058362B04}"/>
    <dgm:cxn modelId="{F77C7D84-7724-49A6-8F4E-87FA14E8D55C}" type="presOf" srcId="{E0BF1D83-A168-4492-906D-9B89B99E53DC}" destId="{A6350324-2094-4D0E-B43C-A3ECBF02BC94}" srcOrd="0" destOrd="0" presId="urn:microsoft.com/office/officeart/2005/8/layout/default"/>
    <dgm:cxn modelId="{13E1618A-8318-406D-BA1A-5E031DA6FE94}" type="presOf" srcId="{50FF12F8-3641-4A25-ADD7-ACB1ED27BF23}" destId="{97645B14-C042-44D4-8330-32ED58C2EBD0}" srcOrd="0" destOrd="0" presId="urn:microsoft.com/office/officeart/2005/8/layout/default"/>
    <dgm:cxn modelId="{42DD83AA-C631-4476-B215-8F517E6D2594}" type="presOf" srcId="{1AC58B43-C105-4254-96FF-26AD21A503E5}" destId="{0CBD4142-B4F4-4642-8791-A0E154B0F9FB}" srcOrd="0" destOrd="0" presId="urn:microsoft.com/office/officeart/2005/8/layout/default"/>
    <dgm:cxn modelId="{607E95C1-1BB9-4B94-B52D-A2E229537B64}" type="presOf" srcId="{463E0F45-AFEE-49A1-9DC4-A36CAFA995B1}" destId="{25A2EE47-8D96-4A5C-9247-B079F53EF73B}" srcOrd="0" destOrd="0" presId="urn:microsoft.com/office/officeart/2005/8/layout/default"/>
    <dgm:cxn modelId="{8D8A40E0-DD43-481F-A28C-419A9ABCF95F}" type="presOf" srcId="{41AD579C-038B-45F7-8841-6AC971687EC2}" destId="{DEF49DB6-5F9E-430E-AD40-9A594F75985E}" srcOrd="0" destOrd="0" presId="urn:microsoft.com/office/officeart/2005/8/layout/default"/>
    <dgm:cxn modelId="{E2EED8F3-B620-4C90-82BA-9769850BFBE1}" type="presOf" srcId="{D4A63B6D-1B54-48DF-A242-E411B9ABEAB3}" destId="{657F83A5-C025-4FFF-BADA-18964A1E9098}" srcOrd="0" destOrd="0" presId="urn:microsoft.com/office/officeart/2005/8/layout/default"/>
    <dgm:cxn modelId="{AFAB0BF4-2011-4BA4-9416-7F8F43A1FD31}" srcId="{180CF4B5-4562-4100-8C40-55731A689BA3}" destId="{463E0F45-AFEE-49A1-9DC4-A36CAFA995B1}" srcOrd="0" destOrd="0" parTransId="{FD4C088C-3BC9-4684-BD04-75CD61D58535}" sibTransId="{2E20ECE2-7F35-43A3-B865-2ABD3F031B9A}"/>
    <dgm:cxn modelId="{FC5B2EF6-A9BB-4E31-97E0-6773886BDCE9}" srcId="{180CF4B5-4562-4100-8C40-55731A689BA3}" destId="{1AC58B43-C105-4254-96FF-26AD21A503E5}" srcOrd="2" destOrd="0" parTransId="{87D43FBF-5563-4706-B563-E5A53D829C59}" sibTransId="{43296F71-A2EE-4E33-9599-693EDADB23A7}"/>
    <dgm:cxn modelId="{EB5BAB55-D524-4716-AB92-0883E43496B2}" type="presParOf" srcId="{80EE9F76-A1D3-46D8-8B3A-CCE3FE34AF77}" destId="{25A2EE47-8D96-4A5C-9247-B079F53EF73B}" srcOrd="0" destOrd="0" presId="urn:microsoft.com/office/officeart/2005/8/layout/default"/>
    <dgm:cxn modelId="{5D0B9ADB-3FB5-48E9-94BF-0724FA16AE35}" type="presParOf" srcId="{80EE9F76-A1D3-46D8-8B3A-CCE3FE34AF77}" destId="{A875F611-BE17-4C69-9E90-AC877A811954}" srcOrd="1" destOrd="0" presId="urn:microsoft.com/office/officeart/2005/8/layout/default"/>
    <dgm:cxn modelId="{AAF420A5-24B7-4E32-B9DE-5F141A067DD5}" type="presParOf" srcId="{80EE9F76-A1D3-46D8-8B3A-CCE3FE34AF77}" destId="{97645B14-C042-44D4-8330-32ED58C2EBD0}" srcOrd="2" destOrd="0" presId="urn:microsoft.com/office/officeart/2005/8/layout/default"/>
    <dgm:cxn modelId="{19E469EC-AA14-4A6C-926A-908D32298A0C}" type="presParOf" srcId="{80EE9F76-A1D3-46D8-8B3A-CCE3FE34AF77}" destId="{0B32DED5-F299-4E82-98A7-9AABB273D80A}" srcOrd="3" destOrd="0" presId="urn:microsoft.com/office/officeart/2005/8/layout/default"/>
    <dgm:cxn modelId="{16DB9635-0851-47DA-8D43-BF0F09F0BB93}" type="presParOf" srcId="{80EE9F76-A1D3-46D8-8B3A-CCE3FE34AF77}" destId="{0CBD4142-B4F4-4642-8791-A0E154B0F9FB}" srcOrd="4" destOrd="0" presId="urn:microsoft.com/office/officeart/2005/8/layout/default"/>
    <dgm:cxn modelId="{C8903055-71FE-4BC4-902F-3A3F0B806291}" type="presParOf" srcId="{80EE9F76-A1D3-46D8-8B3A-CCE3FE34AF77}" destId="{36519E87-4BA1-4251-A3D3-16E260C19EAA}" srcOrd="5" destOrd="0" presId="urn:microsoft.com/office/officeart/2005/8/layout/default"/>
    <dgm:cxn modelId="{ACF17959-8B01-4C60-B9D3-474DC4FC3550}" type="presParOf" srcId="{80EE9F76-A1D3-46D8-8B3A-CCE3FE34AF77}" destId="{DEF49DB6-5F9E-430E-AD40-9A594F75985E}" srcOrd="6" destOrd="0" presId="urn:microsoft.com/office/officeart/2005/8/layout/default"/>
    <dgm:cxn modelId="{396048BC-43CC-425A-BBC2-4AA32FD81DD5}" type="presParOf" srcId="{80EE9F76-A1D3-46D8-8B3A-CCE3FE34AF77}" destId="{BAFC0681-9D4E-49F2-A104-CCE5C289B0C6}" srcOrd="7" destOrd="0" presId="urn:microsoft.com/office/officeart/2005/8/layout/default"/>
    <dgm:cxn modelId="{2FFD9195-C6D5-4A0F-8123-4E525E037788}" type="presParOf" srcId="{80EE9F76-A1D3-46D8-8B3A-CCE3FE34AF77}" destId="{657F83A5-C025-4FFF-BADA-18964A1E9098}" srcOrd="8" destOrd="0" presId="urn:microsoft.com/office/officeart/2005/8/layout/default"/>
    <dgm:cxn modelId="{A5599E86-9E86-4590-9E4D-CF1E4ADA457B}" type="presParOf" srcId="{80EE9F76-A1D3-46D8-8B3A-CCE3FE34AF77}" destId="{0D89EF4C-06D0-4800-9FE4-13609E757A20}" srcOrd="9" destOrd="0" presId="urn:microsoft.com/office/officeart/2005/8/layout/default"/>
    <dgm:cxn modelId="{AD12A999-B845-434C-BCC6-A849F02A53AF}" type="presParOf" srcId="{80EE9F76-A1D3-46D8-8B3A-CCE3FE34AF77}" destId="{A6350324-2094-4D0E-B43C-A3ECBF02BC94}" srcOrd="10" destOrd="0" presId="urn:microsoft.com/office/officeart/2005/8/layout/default"/>
    <dgm:cxn modelId="{317F675E-221B-4BE3-90B5-BAECA38D405A}" type="presParOf" srcId="{80EE9F76-A1D3-46D8-8B3A-CCE3FE34AF77}" destId="{93281158-BB3A-4D1F-A65B-98B8670A971B}" srcOrd="11" destOrd="0" presId="urn:microsoft.com/office/officeart/2005/8/layout/default"/>
    <dgm:cxn modelId="{D6FCE1D2-86FC-4879-B29F-961EA9A055D2}" type="presParOf" srcId="{80EE9F76-A1D3-46D8-8B3A-CCE3FE34AF77}" destId="{99B2D144-5604-4B67-AD9C-394B7E72BAB7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7663500-5B3A-498D-92D1-F9FA45B4D096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4CBF92F-516A-444E-B32B-9D5B405AF305}">
      <dgm:prSet custT="1"/>
      <dgm:spPr/>
      <dgm:t>
        <a:bodyPr/>
        <a:lstStyle/>
        <a:p>
          <a:r>
            <a:rPr lang="pl-PL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Przekazanie absolwentom:</a:t>
          </a:r>
          <a:endParaRPr lang="en-US" sz="20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BB6193B4-456B-48E4-A9D3-08DDF8A225BC}" type="parTrans" cxnId="{3AC0834C-11F4-4887-AC2E-0280151B26D8}">
      <dgm:prSet/>
      <dgm:spPr/>
      <dgm:t>
        <a:bodyPr/>
        <a:lstStyle/>
        <a:p>
          <a:endParaRPr lang="en-US" sz="20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D75F9D95-BCA4-49C6-A2D2-EBF7D533B7C8}" type="sibTrans" cxnId="{3AC0834C-11F4-4887-AC2E-0280151B26D8}">
      <dgm:prSet/>
      <dgm:spPr/>
      <dgm:t>
        <a:bodyPr/>
        <a:lstStyle/>
        <a:p>
          <a:endParaRPr lang="en-US" sz="20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1442717-BB67-4270-AB3F-12EA84EF9FF7}">
      <dgm:prSet custT="1"/>
      <dgm:spPr/>
      <dgm:t>
        <a:bodyPr/>
        <a:lstStyle/>
        <a:p>
          <a:r>
            <a: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świadectw dojrzałości</a:t>
          </a:r>
          <a:endParaRPr lang="en-US" sz="20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DB354F2A-E801-4D1C-9FD3-5DB14BE6E8A5}" type="parTrans" cxnId="{545A90B1-A799-445A-8D74-ADEC9A7EEEE0}">
      <dgm:prSet/>
      <dgm:spPr/>
      <dgm:t>
        <a:bodyPr/>
        <a:lstStyle/>
        <a:p>
          <a:endParaRPr lang="en-US" sz="20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D3FB3F47-01E2-44EA-98DD-C992920C7EDA}" type="sibTrans" cxnId="{545A90B1-A799-445A-8D74-ADEC9A7EEEE0}">
      <dgm:prSet/>
      <dgm:spPr/>
      <dgm:t>
        <a:bodyPr/>
        <a:lstStyle/>
        <a:p>
          <a:endParaRPr lang="en-US" sz="20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EB540FA7-5BF7-465F-A035-559D01A11F18}">
      <dgm:prSet custT="1"/>
      <dgm:spPr/>
      <dgm:t>
        <a:bodyPr/>
        <a:lstStyle/>
        <a:p>
          <a:r>
            <a: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aneksów do świadectw dojrzałości</a:t>
          </a:r>
          <a:endParaRPr lang="en-US" sz="20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10D357C0-1722-4310-B0C0-0813A23F4A81}" type="parTrans" cxnId="{98986E25-F7AE-499A-A22A-0FA1C6D73452}">
      <dgm:prSet/>
      <dgm:spPr/>
      <dgm:t>
        <a:bodyPr/>
        <a:lstStyle/>
        <a:p>
          <a:endParaRPr lang="en-US" sz="20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BC0B0775-46D4-486C-9F71-FBD512A471C6}" type="sibTrans" cxnId="{98986E25-F7AE-499A-A22A-0FA1C6D73452}">
      <dgm:prSet/>
      <dgm:spPr/>
      <dgm:t>
        <a:bodyPr/>
        <a:lstStyle/>
        <a:p>
          <a:endParaRPr lang="en-US" sz="20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F8F95A91-0DB3-47C7-B603-5F32B6F7BC27}">
      <dgm:prSet custT="1"/>
      <dgm:spPr/>
      <dgm:t>
        <a:bodyPr/>
        <a:lstStyle/>
        <a:p>
          <a:r>
            <a: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zaświadczeń o wynikach egzaminu</a:t>
          </a:r>
          <a:endParaRPr lang="en-US" sz="20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2F322FC0-6C93-4355-A084-4B5AA725CA37}" type="parTrans" cxnId="{AB074B75-66AA-45F5-8313-2E328941E000}">
      <dgm:prSet/>
      <dgm:spPr/>
      <dgm:t>
        <a:bodyPr/>
        <a:lstStyle/>
        <a:p>
          <a:endParaRPr lang="en-US" sz="20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2F2DD6C1-A34F-4EAC-95B1-4A0B71199EBE}" type="sibTrans" cxnId="{AB074B75-66AA-45F5-8313-2E328941E000}">
      <dgm:prSet/>
      <dgm:spPr/>
      <dgm:t>
        <a:bodyPr/>
        <a:lstStyle/>
        <a:p>
          <a:endParaRPr lang="en-US" sz="20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4D600CCC-3461-4089-8438-109833F85D04}" type="pres">
      <dgm:prSet presAssocID="{27663500-5B3A-498D-92D1-F9FA45B4D096}" presName="cycle" presStyleCnt="0">
        <dgm:presLayoutVars>
          <dgm:dir/>
          <dgm:resizeHandles val="exact"/>
        </dgm:presLayoutVars>
      </dgm:prSet>
      <dgm:spPr/>
    </dgm:pt>
    <dgm:pt modelId="{AFCDA890-AB44-4BCA-9AF7-27663908696C}" type="pres">
      <dgm:prSet presAssocID="{64CBF92F-516A-444E-B32B-9D5B405AF305}" presName="node" presStyleLbl="node1" presStyleIdx="0" presStyleCnt="1" custScaleX="160115">
        <dgm:presLayoutVars>
          <dgm:bulletEnabled val="1"/>
        </dgm:presLayoutVars>
      </dgm:prSet>
      <dgm:spPr/>
    </dgm:pt>
  </dgm:ptLst>
  <dgm:cxnLst>
    <dgm:cxn modelId="{98986E25-F7AE-499A-A22A-0FA1C6D73452}" srcId="{64CBF92F-516A-444E-B32B-9D5B405AF305}" destId="{EB540FA7-5BF7-465F-A035-559D01A11F18}" srcOrd="1" destOrd="0" parTransId="{10D357C0-1722-4310-B0C0-0813A23F4A81}" sibTransId="{BC0B0775-46D4-486C-9F71-FBD512A471C6}"/>
    <dgm:cxn modelId="{29E9863C-6C90-42E0-B60C-88F595299BF1}" type="presOf" srcId="{EB540FA7-5BF7-465F-A035-559D01A11F18}" destId="{AFCDA890-AB44-4BCA-9AF7-27663908696C}" srcOrd="0" destOrd="2" presId="urn:microsoft.com/office/officeart/2005/8/layout/cycle6"/>
    <dgm:cxn modelId="{41B49368-8234-4C2B-A8B1-FB3AA57E3837}" type="presOf" srcId="{27663500-5B3A-498D-92D1-F9FA45B4D096}" destId="{4D600CCC-3461-4089-8438-109833F85D04}" srcOrd="0" destOrd="0" presId="urn:microsoft.com/office/officeart/2005/8/layout/cycle6"/>
    <dgm:cxn modelId="{3AC0834C-11F4-4887-AC2E-0280151B26D8}" srcId="{27663500-5B3A-498D-92D1-F9FA45B4D096}" destId="{64CBF92F-516A-444E-B32B-9D5B405AF305}" srcOrd="0" destOrd="0" parTransId="{BB6193B4-456B-48E4-A9D3-08DDF8A225BC}" sibTransId="{D75F9D95-BCA4-49C6-A2D2-EBF7D533B7C8}"/>
    <dgm:cxn modelId="{8CABFC70-5910-441B-9495-CD8ADB96FE31}" type="presOf" srcId="{64CBF92F-516A-444E-B32B-9D5B405AF305}" destId="{AFCDA890-AB44-4BCA-9AF7-27663908696C}" srcOrd="0" destOrd="0" presId="urn:microsoft.com/office/officeart/2005/8/layout/cycle6"/>
    <dgm:cxn modelId="{AB074B75-66AA-45F5-8313-2E328941E000}" srcId="{64CBF92F-516A-444E-B32B-9D5B405AF305}" destId="{F8F95A91-0DB3-47C7-B603-5F32B6F7BC27}" srcOrd="2" destOrd="0" parTransId="{2F322FC0-6C93-4355-A084-4B5AA725CA37}" sibTransId="{2F2DD6C1-A34F-4EAC-95B1-4A0B71199EBE}"/>
    <dgm:cxn modelId="{4EC8D983-BB28-4601-8AA4-488E3CC4752D}" type="presOf" srcId="{F8F95A91-0DB3-47C7-B603-5F32B6F7BC27}" destId="{AFCDA890-AB44-4BCA-9AF7-27663908696C}" srcOrd="0" destOrd="3" presId="urn:microsoft.com/office/officeart/2005/8/layout/cycle6"/>
    <dgm:cxn modelId="{545A90B1-A799-445A-8D74-ADEC9A7EEEE0}" srcId="{64CBF92F-516A-444E-B32B-9D5B405AF305}" destId="{01442717-BB67-4270-AB3F-12EA84EF9FF7}" srcOrd="0" destOrd="0" parTransId="{DB354F2A-E801-4D1C-9FD3-5DB14BE6E8A5}" sibTransId="{D3FB3F47-01E2-44EA-98DD-C992920C7EDA}"/>
    <dgm:cxn modelId="{CF4F7FD9-2554-48A9-B2E1-5A31AE287352}" type="presOf" srcId="{01442717-BB67-4270-AB3F-12EA84EF9FF7}" destId="{AFCDA890-AB44-4BCA-9AF7-27663908696C}" srcOrd="0" destOrd="1" presId="urn:microsoft.com/office/officeart/2005/8/layout/cycle6"/>
    <dgm:cxn modelId="{7D199AD4-C765-4DDF-87C9-6A3C1E4A73D2}" type="presParOf" srcId="{4D600CCC-3461-4089-8438-109833F85D04}" destId="{AFCDA890-AB44-4BCA-9AF7-27663908696C}" srcOrd="0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DAED17-46D9-4D28-B967-68709E2B8432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628F55-EB99-4CCA-B2DC-A65BCDCDC247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Specyficzne trudności w uczeniu się np.: dysleksja, dysortografia, dysgrafia, dyskalkulia – </a:t>
          </a:r>
          <a:r>
            <a:rPr lang="pl-PL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nie ma możliwości przedłużenia czasu.</a:t>
          </a:r>
          <a:endParaRPr lang="en-US" b="1" dirty="0">
            <a:solidFill>
              <a:srgbClr val="FF0000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69F17C38-2D83-4659-B8CA-4A5CCBBFF461}" type="parTrans" cxnId="{58CF176D-AC57-4380-95A3-DCA78D6DAE9D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CB802563-36E0-42ED-A1AB-C376933BC872}" type="sibTrans" cxnId="{58CF176D-AC57-4380-95A3-DCA78D6DAE9D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11A2149-51FD-4E33-AB79-4D82A6DC3D2D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Dostosowania po 10 lutego 2026 r. – tylko w uzasadnionych sytuacjach i zgodnie z Komunikatem.</a:t>
          </a:r>
          <a:endParaRPr lang="en-US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8B4C3ED3-F406-48A1-8C66-993908A51193}" type="parTrans" cxnId="{9AB8BE12-326C-41F9-9C52-42ADDA08D1CF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3F3575F1-1206-4A75-B107-1569F9928C63}" type="sibTrans" cxnId="{9AB8BE12-326C-41F9-9C52-42ADDA08D1CF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FD080338-1FF9-472C-A2ED-32FBBBACB545}">
      <dgm:prSet/>
      <dgm:spPr/>
      <dgm:t>
        <a:bodyPr/>
        <a:lstStyle/>
        <a:p>
          <a:pPr>
            <a:lnSpc>
              <a:spcPct val="100000"/>
            </a:lnSpc>
          </a:pPr>
          <a:endParaRPr lang="pl-PL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F91E0875-EE28-4734-8F4A-7E3140B3AE91}" type="sibTrans" cxnId="{4C156A8F-64DC-4DA8-B42E-6EC86CA77CDB}">
      <dgm:prSet/>
      <dgm:spPr/>
      <dgm:t>
        <a:bodyPr/>
        <a:lstStyle/>
        <a:p>
          <a:endParaRPr lang="pl-PL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BEECA736-7024-42F9-AA6A-2C8D8AAC363F}" type="parTrans" cxnId="{4C156A8F-64DC-4DA8-B42E-6EC86CA77CDB}">
      <dgm:prSet/>
      <dgm:spPr/>
      <dgm:t>
        <a:bodyPr/>
        <a:lstStyle/>
        <a:p>
          <a:endParaRPr lang="pl-PL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93DCAF50-A56D-4521-A5D5-933F6509526F}" type="pres">
      <dgm:prSet presAssocID="{75DAED17-46D9-4D28-B967-68709E2B8432}" presName="root" presStyleCnt="0">
        <dgm:presLayoutVars>
          <dgm:dir/>
          <dgm:resizeHandles val="exact"/>
        </dgm:presLayoutVars>
      </dgm:prSet>
      <dgm:spPr/>
    </dgm:pt>
    <dgm:pt modelId="{2337BA10-B1AD-487A-9C7E-5C76157ADEAA}" type="pres">
      <dgm:prSet presAssocID="{FD080338-1FF9-472C-A2ED-32FBBBACB545}" presName="compNode" presStyleCnt="0"/>
      <dgm:spPr/>
    </dgm:pt>
    <dgm:pt modelId="{65BEEFC9-5E25-496D-B669-9DCD71241770}" type="pres">
      <dgm:prSet presAssocID="{FD080338-1FF9-472C-A2ED-32FBBBACB545}" presName="bgRect" presStyleLbl="bgShp" presStyleIdx="0" presStyleCnt="3"/>
      <dgm:spPr/>
    </dgm:pt>
    <dgm:pt modelId="{3FA39229-3A9E-4F81-978C-AC56EDF6FD31}" type="pres">
      <dgm:prSet presAssocID="{FD080338-1FF9-472C-A2ED-32FBBBACB545}" presName="iconRect" presStyleLbl="node1" presStyleIdx="0" presStyleCnt="3"/>
      <dgm:spPr/>
    </dgm:pt>
    <dgm:pt modelId="{E4F82A10-373A-47C6-B36C-3114C4899D33}" type="pres">
      <dgm:prSet presAssocID="{FD080338-1FF9-472C-A2ED-32FBBBACB545}" presName="spaceRect" presStyleCnt="0"/>
      <dgm:spPr/>
    </dgm:pt>
    <dgm:pt modelId="{C6754C9B-B020-4958-A952-186E58B4A4EE}" type="pres">
      <dgm:prSet presAssocID="{FD080338-1FF9-472C-A2ED-32FBBBACB545}" presName="parTx" presStyleLbl="revTx" presStyleIdx="0" presStyleCnt="3">
        <dgm:presLayoutVars>
          <dgm:chMax val="0"/>
          <dgm:chPref val="0"/>
        </dgm:presLayoutVars>
      </dgm:prSet>
      <dgm:spPr/>
    </dgm:pt>
    <dgm:pt modelId="{5C5F9F30-F322-464B-99BB-07C399D45BF2}" type="pres">
      <dgm:prSet presAssocID="{F91E0875-EE28-4734-8F4A-7E3140B3AE91}" presName="sibTrans" presStyleCnt="0"/>
      <dgm:spPr/>
    </dgm:pt>
    <dgm:pt modelId="{DA396FD1-B523-49F3-85A1-18541A6FF8DE}" type="pres">
      <dgm:prSet presAssocID="{78628F55-EB99-4CCA-B2DC-A65BCDCDC247}" presName="compNode" presStyleCnt="0"/>
      <dgm:spPr/>
    </dgm:pt>
    <dgm:pt modelId="{4EF10830-2C19-410E-94C3-3AC3198140C3}" type="pres">
      <dgm:prSet presAssocID="{78628F55-EB99-4CCA-B2DC-A65BCDCDC247}" presName="bgRect" presStyleLbl="bgShp" presStyleIdx="1" presStyleCnt="3"/>
      <dgm:spPr/>
    </dgm:pt>
    <dgm:pt modelId="{C50FC8C1-E721-4244-8065-CDC813097057}" type="pres">
      <dgm:prSet presAssocID="{78628F55-EB99-4CCA-B2DC-A65BCDCDC247}" presName="iconRect" presStyleLbl="nod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enn Diagram"/>
        </a:ext>
      </dgm:extLst>
    </dgm:pt>
    <dgm:pt modelId="{36297F85-31B9-4F4F-92BD-3D0433793DC2}" type="pres">
      <dgm:prSet presAssocID="{78628F55-EB99-4CCA-B2DC-A65BCDCDC247}" presName="spaceRect" presStyleCnt="0"/>
      <dgm:spPr/>
    </dgm:pt>
    <dgm:pt modelId="{988F8AAE-0095-47BB-A968-5659B6F379C8}" type="pres">
      <dgm:prSet presAssocID="{78628F55-EB99-4CCA-B2DC-A65BCDCDC247}" presName="parTx" presStyleLbl="revTx" presStyleIdx="1" presStyleCnt="3" custLinFactNeighborX="-10080" custLinFactNeighborY="-230">
        <dgm:presLayoutVars>
          <dgm:chMax val="0"/>
          <dgm:chPref val="0"/>
        </dgm:presLayoutVars>
      </dgm:prSet>
      <dgm:spPr/>
    </dgm:pt>
    <dgm:pt modelId="{DE350BAE-69FA-4629-9F75-F4FB659256DF}" type="pres">
      <dgm:prSet presAssocID="{CB802563-36E0-42ED-A1AB-C376933BC872}" presName="sibTrans" presStyleCnt="0"/>
      <dgm:spPr/>
    </dgm:pt>
    <dgm:pt modelId="{B1411F98-E910-4387-B720-BA6D0014CAA3}" type="pres">
      <dgm:prSet presAssocID="{011A2149-51FD-4E33-AB79-4D82A6DC3D2D}" presName="compNode" presStyleCnt="0"/>
      <dgm:spPr/>
    </dgm:pt>
    <dgm:pt modelId="{D3735B20-2EB4-477A-B922-0B98E816EC06}" type="pres">
      <dgm:prSet presAssocID="{011A2149-51FD-4E33-AB79-4D82A6DC3D2D}" presName="bgRect" presStyleLbl="bgShp" presStyleIdx="2" presStyleCnt="3"/>
      <dgm:spPr/>
    </dgm:pt>
    <dgm:pt modelId="{950DB4AD-1A86-4BB3-A21C-235A12FF40A8}" type="pres">
      <dgm:prSet presAssocID="{011A2149-51FD-4E33-AB79-4D82A6DC3D2D}" presName="iconRect" presStyleLbl="node1" presStyleIdx="2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Znacznik wyboru"/>
        </a:ext>
      </dgm:extLst>
    </dgm:pt>
    <dgm:pt modelId="{E8CC0733-3038-4531-AC13-F1BB7BE133DF}" type="pres">
      <dgm:prSet presAssocID="{011A2149-51FD-4E33-AB79-4D82A6DC3D2D}" presName="spaceRect" presStyleCnt="0"/>
      <dgm:spPr/>
    </dgm:pt>
    <dgm:pt modelId="{234F343B-C9A6-49AB-B631-4F737B7DD54F}" type="pres">
      <dgm:prSet presAssocID="{011A2149-51FD-4E33-AB79-4D82A6DC3D2D}" presName="parTx" presStyleLbl="revTx" presStyleIdx="2" presStyleCnt="3" custLinFactNeighborX="-8090" custLinFactNeighborY="4067">
        <dgm:presLayoutVars>
          <dgm:chMax val="0"/>
          <dgm:chPref val="0"/>
        </dgm:presLayoutVars>
      </dgm:prSet>
      <dgm:spPr/>
    </dgm:pt>
  </dgm:ptLst>
  <dgm:cxnLst>
    <dgm:cxn modelId="{9AB8BE12-326C-41F9-9C52-42ADDA08D1CF}" srcId="{75DAED17-46D9-4D28-B967-68709E2B8432}" destId="{011A2149-51FD-4E33-AB79-4D82A6DC3D2D}" srcOrd="2" destOrd="0" parTransId="{8B4C3ED3-F406-48A1-8C66-993908A51193}" sibTransId="{3F3575F1-1206-4A75-B107-1569F9928C63}"/>
    <dgm:cxn modelId="{6FB83937-A47B-4E89-9829-84771B0325B5}" type="presOf" srcId="{FD080338-1FF9-472C-A2ED-32FBBBACB545}" destId="{C6754C9B-B020-4958-A952-186E58B4A4EE}" srcOrd="0" destOrd="0" presId="urn:microsoft.com/office/officeart/2018/2/layout/IconVerticalSolidList"/>
    <dgm:cxn modelId="{58CF176D-AC57-4380-95A3-DCA78D6DAE9D}" srcId="{75DAED17-46D9-4D28-B967-68709E2B8432}" destId="{78628F55-EB99-4CCA-B2DC-A65BCDCDC247}" srcOrd="1" destOrd="0" parTransId="{69F17C38-2D83-4659-B8CA-4A5CCBBFF461}" sibTransId="{CB802563-36E0-42ED-A1AB-C376933BC872}"/>
    <dgm:cxn modelId="{543FDA50-7143-4D1E-9238-23764A863BC8}" type="presOf" srcId="{011A2149-51FD-4E33-AB79-4D82A6DC3D2D}" destId="{234F343B-C9A6-49AB-B631-4F737B7DD54F}" srcOrd="0" destOrd="0" presId="urn:microsoft.com/office/officeart/2018/2/layout/IconVerticalSolidList"/>
    <dgm:cxn modelId="{0DC77285-4EEB-4FE3-AF4A-E1C80B8D2118}" type="presOf" srcId="{78628F55-EB99-4CCA-B2DC-A65BCDCDC247}" destId="{988F8AAE-0095-47BB-A968-5659B6F379C8}" srcOrd="0" destOrd="0" presId="urn:microsoft.com/office/officeart/2018/2/layout/IconVerticalSolidList"/>
    <dgm:cxn modelId="{4C156A8F-64DC-4DA8-B42E-6EC86CA77CDB}" srcId="{75DAED17-46D9-4D28-B967-68709E2B8432}" destId="{FD080338-1FF9-472C-A2ED-32FBBBACB545}" srcOrd="0" destOrd="0" parTransId="{BEECA736-7024-42F9-AA6A-2C8D8AAC363F}" sibTransId="{F91E0875-EE28-4734-8F4A-7E3140B3AE91}"/>
    <dgm:cxn modelId="{DF1613B9-D6C6-4098-B2A0-DF44B388912C}" type="presOf" srcId="{75DAED17-46D9-4D28-B967-68709E2B8432}" destId="{93DCAF50-A56D-4521-A5D5-933F6509526F}" srcOrd="0" destOrd="0" presId="urn:microsoft.com/office/officeart/2018/2/layout/IconVerticalSolidList"/>
    <dgm:cxn modelId="{904F970B-99E2-41B9-B24D-B2A696D267C4}" type="presParOf" srcId="{93DCAF50-A56D-4521-A5D5-933F6509526F}" destId="{2337BA10-B1AD-487A-9C7E-5C76157ADEAA}" srcOrd="0" destOrd="0" presId="urn:microsoft.com/office/officeart/2018/2/layout/IconVerticalSolidList"/>
    <dgm:cxn modelId="{B5F94DA8-4E69-4536-AAC5-18120F5E9144}" type="presParOf" srcId="{2337BA10-B1AD-487A-9C7E-5C76157ADEAA}" destId="{65BEEFC9-5E25-496D-B669-9DCD71241770}" srcOrd="0" destOrd="0" presId="urn:microsoft.com/office/officeart/2018/2/layout/IconVerticalSolidList"/>
    <dgm:cxn modelId="{78C8BB82-9761-44E2-A9B6-59768A6991CF}" type="presParOf" srcId="{2337BA10-B1AD-487A-9C7E-5C76157ADEAA}" destId="{3FA39229-3A9E-4F81-978C-AC56EDF6FD31}" srcOrd="1" destOrd="0" presId="urn:microsoft.com/office/officeart/2018/2/layout/IconVerticalSolidList"/>
    <dgm:cxn modelId="{DB6DA0A1-98F7-4EB0-9288-5834C9A07ACD}" type="presParOf" srcId="{2337BA10-B1AD-487A-9C7E-5C76157ADEAA}" destId="{E4F82A10-373A-47C6-B36C-3114C4899D33}" srcOrd="2" destOrd="0" presId="urn:microsoft.com/office/officeart/2018/2/layout/IconVerticalSolidList"/>
    <dgm:cxn modelId="{BA3EE698-2A30-430D-B847-DE03A3D8CB8C}" type="presParOf" srcId="{2337BA10-B1AD-487A-9C7E-5C76157ADEAA}" destId="{C6754C9B-B020-4958-A952-186E58B4A4EE}" srcOrd="3" destOrd="0" presId="urn:microsoft.com/office/officeart/2018/2/layout/IconVerticalSolidList"/>
    <dgm:cxn modelId="{5277C973-62BD-4E42-9C99-B5D58928759B}" type="presParOf" srcId="{93DCAF50-A56D-4521-A5D5-933F6509526F}" destId="{5C5F9F30-F322-464B-99BB-07C399D45BF2}" srcOrd="1" destOrd="0" presId="urn:microsoft.com/office/officeart/2018/2/layout/IconVerticalSolidList"/>
    <dgm:cxn modelId="{C0475BF4-96D1-4588-84EF-A09C86931A6C}" type="presParOf" srcId="{93DCAF50-A56D-4521-A5D5-933F6509526F}" destId="{DA396FD1-B523-49F3-85A1-18541A6FF8DE}" srcOrd="2" destOrd="0" presId="urn:microsoft.com/office/officeart/2018/2/layout/IconVerticalSolidList"/>
    <dgm:cxn modelId="{C602FD34-D116-4D35-B127-37EB7F054FF5}" type="presParOf" srcId="{DA396FD1-B523-49F3-85A1-18541A6FF8DE}" destId="{4EF10830-2C19-410E-94C3-3AC3198140C3}" srcOrd="0" destOrd="0" presId="urn:microsoft.com/office/officeart/2018/2/layout/IconVerticalSolidList"/>
    <dgm:cxn modelId="{F8A81E67-38DC-4B9B-B113-60FDF15C243B}" type="presParOf" srcId="{DA396FD1-B523-49F3-85A1-18541A6FF8DE}" destId="{C50FC8C1-E721-4244-8065-CDC813097057}" srcOrd="1" destOrd="0" presId="urn:microsoft.com/office/officeart/2018/2/layout/IconVerticalSolidList"/>
    <dgm:cxn modelId="{C0109CBC-F3E6-4ABB-A0B9-2C4CC9DC6CE5}" type="presParOf" srcId="{DA396FD1-B523-49F3-85A1-18541A6FF8DE}" destId="{36297F85-31B9-4F4F-92BD-3D0433793DC2}" srcOrd="2" destOrd="0" presId="urn:microsoft.com/office/officeart/2018/2/layout/IconVerticalSolidList"/>
    <dgm:cxn modelId="{699DEA62-85BD-44A7-9ED5-A431CC44ED4E}" type="presParOf" srcId="{DA396FD1-B523-49F3-85A1-18541A6FF8DE}" destId="{988F8AAE-0095-47BB-A968-5659B6F379C8}" srcOrd="3" destOrd="0" presId="urn:microsoft.com/office/officeart/2018/2/layout/IconVerticalSolidList"/>
    <dgm:cxn modelId="{7619695C-2496-4289-8BF5-996A693455D2}" type="presParOf" srcId="{93DCAF50-A56D-4521-A5D5-933F6509526F}" destId="{DE350BAE-69FA-4629-9F75-F4FB659256DF}" srcOrd="3" destOrd="0" presId="urn:microsoft.com/office/officeart/2018/2/layout/IconVerticalSolidList"/>
    <dgm:cxn modelId="{26E80FAB-4DC9-4EDC-9DD1-3E354EB0694F}" type="presParOf" srcId="{93DCAF50-A56D-4521-A5D5-933F6509526F}" destId="{B1411F98-E910-4387-B720-BA6D0014CAA3}" srcOrd="4" destOrd="0" presId="urn:microsoft.com/office/officeart/2018/2/layout/IconVerticalSolidList"/>
    <dgm:cxn modelId="{48EB8D6B-5FCE-4D7C-91FD-A42AE9FC5CEC}" type="presParOf" srcId="{B1411F98-E910-4387-B720-BA6D0014CAA3}" destId="{D3735B20-2EB4-477A-B922-0B98E816EC06}" srcOrd="0" destOrd="0" presId="urn:microsoft.com/office/officeart/2018/2/layout/IconVerticalSolidList"/>
    <dgm:cxn modelId="{529CEA84-DD40-4DED-9657-F1833EB919CE}" type="presParOf" srcId="{B1411F98-E910-4387-B720-BA6D0014CAA3}" destId="{950DB4AD-1A86-4BB3-A21C-235A12FF40A8}" srcOrd="1" destOrd="0" presId="urn:microsoft.com/office/officeart/2018/2/layout/IconVerticalSolidList"/>
    <dgm:cxn modelId="{41AD69CF-0231-42B2-B7BE-8682DE97D8CD}" type="presParOf" srcId="{B1411F98-E910-4387-B720-BA6D0014CAA3}" destId="{E8CC0733-3038-4531-AC13-F1BB7BE133DF}" srcOrd="2" destOrd="0" presId="urn:microsoft.com/office/officeart/2018/2/layout/IconVerticalSolidList"/>
    <dgm:cxn modelId="{A6D70637-32FF-475B-AE4C-FD8E68E8F058}" type="presParOf" srcId="{B1411F98-E910-4387-B720-BA6D0014CAA3}" destId="{234F343B-C9A6-49AB-B631-4F737B7DD54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5DAED17-46D9-4D28-B967-68709E2B843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78628F55-EB99-4CCA-B2DC-A65BCDCDC24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l-PL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Sytuacja kryzysowa i traumatyczna, nie dotyczy osób chorych. </a:t>
          </a:r>
        </a:p>
        <a:p>
          <a:pPr>
            <a:lnSpc>
              <a:spcPct val="100000"/>
            </a:lnSpc>
          </a:pPr>
          <a:r>
            <a:rPr lang="pl-PL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Prosimy o weryfikację przyznanych dostosowań.</a:t>
          </a:r>
          <a:endParaRPr lang="en-US" sz="1600" u="none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69F17C38-2D83-4659-B8CA-4A5CCBBFF461}" type="parTrans" cxnId="{58CF176D-AC57-4380-95A3-DCA78D6DAE9D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CB802563-36E0-42ED-A1AB-C376933BC872}" type="sibTrans" cxnId="{58CF176D-AC57-4380-95A3-DCA78D6DAE9D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FD080338-1FF9-472C-A2ED-32FBBBACB545}">
      <dgm:prSet/>
      <dgm:spPr/>
      <dgm:t>
        <a:bodyPr/>
        <a:lstStyle/>
        <a:p>
          <a:pPr>
            <a:lnSpc>
              <a:spcPct val="100000"/>
            </a:lnSpc>
          </a:pPr>
          <a:endParaRPr lang="pl-PL" dirty="0"/>
        </a:p>
      </dgm:t>
    </dgm:pt>
    <dgm:pt modelId="{BEECA736-7024-42F9-AA6A-2C8D8AAC363F}" type="parTrans" cxnId="{4C156A8F-64DC-4DA8-B42E-6EC86CA77CDB}">
      <dgm:prSet/>
      <dgm:spPr/>
      <dgm:t>
        <a:bodyPr/>
        <a:lstStyle/>
        <a:p>
          <a:endParaRPr lang="pl-PL"/>
        </a:p>
      </dgm:t>
    </dgm:pt>
    <dgm:pt modelId="{F91E0875-EE28-4734-8F4A-7E3140B3AE91}" type="sibTrans" cxnId="{4C156A8F-64DC-4DA8-B42E-6EC86CA77CDB}">
      <dgm:prSet/>
      <dgm:spPr/>
      <dgm:t>
        <a:bodyPr/>
        <a:lstStyle/>
        <a:p>
          <a:endParaRPr lang="pl-PL"/>
        </a:p>
      </dgm:t>
    </dgm:pt>
    <dgm:pt modelId="{64F46C2D-54AA-4FDB-B6EA-7A2F1A690A1C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16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E13C2ABE-7BD8-4605-BEB3-C733DC8FEAB2}" type="sibTrans" cxnId="{48583E5E-E73F-4B15-A84A-DDBDC494549A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ACCE5DE9-E96C-4D47-9AB0-046105C4C8F7}" type="parTrans" cxnId="{48583E5E-E73F-4B15-A84A-DDBDC494549A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93DCAF50-A56D-4521-A5D5-933F6509526F}" type="pres">
      <dgm:prSet presAssocID="{75DAED17-46D9-4D28-B967-68709E2B8432}" presName="root" presStyleCnt="0">
        <dgm:presLayoutVars>
          <dgm:dir/>
          <dgm:resizeHandles val="exact"/>
        </dgm:presLayoutVars>
      </dgm:prSet>
      <dgm:spPr/>
    </dgm:pt>
    <dgm:pt modelId="{85154346-C457-4F2A-B4DE-1AB2DB583996}" type="pres">
      <dgm:prSet presAssocID="{64F46C2D-54AA-4FDB-B6EA-7A2F1A690A1C}" presName="compNode" presStyleCnt="0"/>
      <dgm:spPr/>
    </dgm:pt>
    <dgm:pt modelId="{FACB7147-8263-4A6D-856C-C78B6B2C1C0A}" type="pres">
      <dgm:prSet presAssocID="{64F46C2D-54AA-4FDB-B6EA-7A2F1A690A1C}" presName="bgRect" presStyleLbl="bgShp" presStyleIdx="0" presStyleCnt="3" custScaleY="109432"/>
      <dgm:spPr/>
    </dgm:pt>
    <dgm:pt modelId="{706E5D33-0C8B-4C8E-8AE8-D17548F51D98}" type="pres">
      <dgm:prSet presAssocID="{64F46C2D-54AA-4FDB-B6EA-7A2F1A690A1C}" presName="iconRect" presStyleLbl="node1" presStyleIdx="0" presStyleCnt="3" custLinFactNeighborX="-11229" custLinFactNeighborY="3320"/>
      <dgm:spPr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soba dorosła pracująca z uczniami"/>
        </a:ext>
      </dgm:extLst>
    </dgm:pt>
    <dgm:pt modelId="{6D65BB98-1B48-4089-B122-ADE590A6D135}" type="pres">
      <dgm:prSet presAssocID="{64F46C2D-54AA-4FDB-B6EA-7A2F1A690A1C}" presName="spaceRect" presStyleCnt="0"/>
      <dgm:spPr/>
    </dgm:pt>
    <dgm:pt modelId="{97C54B36-5364-45E2-9F6C-5C7AF5FF2DAD}" type="pres">
      <dgm:prSet presAssocID="{64F46C2D-54AA-4FDB-B6EA-7A2F1A690A1C}" presName="parTx" presStyleLbl="revTx" presStyleIdx="0" presStyleCnt="3" custScaleY="83514" custLinFactNeighborX="-1010" custLinFactNeighborY="4322">
        <dgm:presLayoutVars>
          <dgm:chMax val="0"/>
          <dgm:chPref val="0"/>
        </dgm:presLayoutVars>
      </dgm:prSet>
      <dgm:spPr/>
    </dgm:pt>
    <dgm:pt modelId="{F71B875C-C168-49CF-9E3C-3690CF72F5D1}" type="pres">
      <dgm:prSet presAssocID="{E13C2ABE-7BD8-4605-BEB3-C733DC8FEAB2}" presName="sibTrans" presStyleCnt="0"/>
      <dgm:spPr/>
    </dgm:pt>
    <dgm:pt modelId="{2337BA10-B1AD-487A-9C7E-5C76157ADEAA}" type="pres">
      <dgm:prSet presAssocID="{FD080338-1FF9-472C-A2ED-32FBBBACB545}" presName="compNode" presStyleCnt="0"/>
      <dgm:spPr/>
    </dgm:pt>
    <dgm:pt modelId="{65BEEFC9-5E25-496D-B669-9DCD71241770}" type="pres">
      <dgm:prSet presAssocID="{FD080338-1FF9-472C-A2ED-32FBBBACB545}" presName="bgRect" presStyleLbl="bgShp" presStyleIdx="1" presStyleCnt="3"/>
      <dgm:spPr/>
    </dgm:pt>
    <dgm:pt modelId="{3FA39229-3A9E-4F81-978C-AC56EDF6FD31}" type="pres">
      <dgm:prSet presAssocID="{FD080338-1FF9-472C-A2ED-32FBBBACB545}" presName="iconRect" presStyleLbl="node1" presStyleIdx="1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Komputer z wypełnieniem pełnym"/>
        </a:ext>
      </dgm:extLst>
    </dgm:pt>
    <dgm:pt modelId="{E4F82A10-373A-47C6-B36C-3114C4899D33}" type="pres">
      <dgm:prSet presAssocID="{FD080338-1FF9-472C-A2ED-32FBBBACB545}" presName="spaceRect" presStyleCnt="0"/>
      <dgm:spPr/>
    </dgm:pt>
    <dgm:pt modelId="{C6754C9B-B020-4958-A952-186E58B4A4EE}" type="pres">
      <dgm:prSet presAssocID="{FD080338-1FF9-472C-A2ED-32FBBBACB545}" presName="parTx" presStyleLbl="revTx" presStyleIdx="1" presStyleCnt="3">
        <dgm:presLayoutVars>
          <dgm:chMax val="0"/>
          <dgm:chPref val="0"/>
        </dgm:presLayoutVars>
      </dgm:prSet>
      <dgm:spPr/>
    </dgm:pt>
    <dgm:pt modelId="{5C5F9F30-F322-464B-99BB-07C399D45BF2}" type="pres">
      <dgm:prSet presAssocID="{F91E0875-EE28-4734-8F4A-7E3140B3AE91}" presName="sibTrans" presStyleCnt="0"/>
      <dgm:spPr/>
    </dgm:pt>
    <dgm:pt modelId="{DA396FD1-B523-49F3-85A1-18541A6FF8DE}" type="pres">
      <dgm:prSet presAssocID="{78628F55-EB99-4CCA-B2DC-A65BCDCDC247}" presName="compNode" presStyleCnt="0"/>
      <dgm:spPr/>
    </dgm:pt>
    <dgm:pt modelId="{4EF10830-2C19-410E-94C3-3AC3198140C3}" type="pres">
      <dgm:prSet presAssocID="{78628F55-EB99-4CCA-B2DC-A65BCDCDC247}" presName="bgRect" presStyleLbl="bgShp" presStyleIdx="2" presStyleCnt="3" custLinFactNeighborX="0" custLinFactNeighborY="-2509"/>
      <dgm:spPr/>
    </dgm:pt>
    <dgm:pt modelId="{C50FC8C1-E721-4244-8065-CDC813097057}" type="pres">
      <dgm:prSet presAssocID="{78628F55-EB99-4CCA-B2DC-A65BCDCDC247}" presName="iconRect" presStyleLbl="node1" presStyleIdx="2" presStyleCnt="3" custLinFactNeighborX="-1572" custLinFactNeighborY="-14620"/>
      <dgm:spPr>
        <a:ln>
          <a:noFill/>
        </a:ln>
      </dgm:spPr>
    </dgm:pt>
    <dgm:pt modelId="{36297F85-31B9-4F4F-92BD-3D0433793DC2}" type="pres">
      <dgm:prSet presAssocID="{78628F55-EB99-4CCA-B2DC-A65BCDCDC247}" presName="spaceRect" presStyleCnt="0"/>
      <dgm:spPr/>
    </dgm:pt>
    <dgm:pt modelId="{988F8AAE-0095-47BB-A968-5659B6F379C8}" type="pres">
      <dgm:prSet presAssocID="{78628F55-EB99-4CCA-B2DC-A65BCDCDC247}" presName="parTx" presStyleLbl="revTx" presStyleIdx="2" presStyleCnt="3" custLinFactNeighborX="5002" custLinFactNeighborY="-2509">
        <dgm:presLayoutVars>
          <dgm:chMax val="0"/>
          <dgm:chPref val="0"/>
        </dgm:presLayoutVars>
      </dgm:prSet>
      <dgm:spPr/>
    </dgm:pt>
  </dgm:ptLst>
  <dgm:cxnLst>
    <dgm:cxn modelId="{6FB83937-A47B-4E89-9829-84771B0325B5}" type="presOf" srcId="{FD080338-1FF9-472C-A2ED-32FBBBACB545}" destId="{C6754C9B-B020-4958-A952-186E58B4A4EE}" srcOrd="0" destOrd="0" presId="urn:microsoft.com/office/officeart/2018/2/layout/IconVerticalSolidList"/>
    <dgm:cxn modelId="{48583E5E-E73F-4B15-A84A-DDBDC494549A}" srcId="{75DAED17-46D9-4D28-B967-68709E2B8432}" destId="{64F46C2D-54AA-4FDB-B6EA-7A2F1A690A1C}" srcOrd="0" destOrd="0" parTransId="{ACCE5DE9-E96C-4D47-9AB0-046105C4C8F7}" sibTransId="{E13C2ABE-7BD8-4605-BEB3-C733DC8FEAB2}"/>
    <dgm:cxn modelId="{E7233C5F-24A6-4A70-B65B-B5BA346BBF16}" type="presOf" srcId="{64F46C2D-54AA-4FDB-B6EA-7A2F1A690A1C}" destId="{97C54B36-5364-45E2-9F6C-5C7AF5FF2DAD}" srcOrd="0" destOrd="0" presId="urn:microsoft.com/office/officeart/2018/2/layout/IconVerticalSolidList"/>
    <dgm:cxn modelId="{58CF176D-AC57-4380-95A3-DCA78D6DAE9D}" srcId="{75DAED17-46D9-4D28-B967-68709E2B8432}" destId="{78628F55-EB99-4CCA-B2DC-A65BCDCDC247}" srcOrd="2" destOrd="0" parTransId="{69F17C38-2D83-4659-B8CA-4A5CCBBFF461}" sibTransId="{CB802563-36E0-42ED-A1AB-C376933BC872}"/>
    <dgm:cxn modelId="{0DC77285-4EEB-4FE3-AF4A-E1C80B8D2118}" type="presOf" srcId="{78628F55-EB99-4CCA-B2DC-A65BCDCDC247}" destId="{988F8AAE-0095-47BB-A968-5659B6F379C8}" srcOrd="0" destOrd="0" presId="urn:microsoft.com/office/officeart/2018/2/layout/IconVerticalSolidList"/>
    <dgm:cxn modelId="{4C156A8F-64DC-4DA8-B42E-6EC86CA77CDB}" srcId="{75DAED17-46D9-4D28-B967-68709E2B8432}" destId="{FD080338-1FF9-472C-A2ED-32FBBBACB545}" srcOrd="1" destOrd="0" parTransId="{BEECA736-7024-42F9-AA6A-2C8D8AAC363F}" sibTransId="{F91E0875-EE28-4734-8F4A-7E3140B3AE91}"/>
    <dgm:cxn modelId="{DF1613B9-D6C6-4098-B2A0-DF44B388912C}" type="presOf" srcId="{75DAED17-46D9-4D28-B967-68709E2B8432}" destId="{93DCAF50-A56D-4521-A5D5-933F6509526F}" srcOrd="0" destOrd="0" presId="urn:microsoft.com/office/officeart/2018/2/layout/IconVerticalSolidList"/>
    <dgm:cxn modelId="{0A9C0C68-F343-4A7C-A771-8C8D223548A6}" type="presParOf" srcId="{93DCAF50-A56D-4521-A5D5-933F6509526F}" destId="{85154346-C457-4F2A-B4DE-1AB2DB583996}" srcOrd="0" destOrd="0" presId="urn:microsoft.com/office/officeart/2018/2/layout/IconVerticalSolidList"/>
    <dgm:cxn modelId="{F422FDED-D066-4651-8ECB-5CA31F436B02}" type="presParOf" srcId="{85154346-C457-4F2A-B4DE-1AB2DB583996}" destId="{FACB7147-8263-4A6D-856C-C78B6B2C1C0A}" srcOrd="0" destOrd="0" presId="urn:microsoft.com/office/officeart/2018/2/layout/IconVerticalSolidList"/>
    <dgm:cxn modelId="{C9545EA4-E847-4064-BB3B-8E925ECEE607}" type="presParOf" srcId="{85154346-C457-4F2A-B4DE-1AB2DB583996}" destId="{706E5D33-0C8B-4C8E-8AE8-D17548F51D98}" srcOrd="1" destOrd="0" presId="urn:microsoft.com/office/officeart/2018/2/layout/IconVerticalSolidList"/>
    <dgm:cxn modelId="{245430A7-CF67-458C-9171-44C6CAADB67A}" type="presParOf" srcId="{85154346-C457-4F2A-B4DE-1AB2DB583996}" destId="{6D65BB98-1B48-4089-B122-ADE590A6D135}" srcOrd="2" destOrd="0" presId="urn:microsoft.com/office/officeart/2018/2/layout/IconVerticalSolidList"/>
    <dgm:cxn modelId="{03E70FBF-9F94-46C4-BE93-F907A85D2B41}" type="presParOf" srcId="{85154346-C457-4F2A-B4DE-1AB2DB583996}" destId="{97C54B36-5364-45E2-9F6C-5C7AF5FF2DAD}" srcOrd="3" destOrd="0" presId="urn:microsoft.com/office/officeart/2018/2/layout/IconVerticalSolidList"/>
    <dgm:cxn modelId="{9926DF28-80F4-400F-816F-FB8D95CEBC01}" type="presParOf" srcId="{93DCAF50-A56D-4521-A5D5-933F6509526F}" destId="{F71B875C-C168-49CF-9E3C-3690CF72F5D1}" srcOrd="1" destOrd="0" presId="urn:microsoft.com/office/officeart/2018/2/layout/IconVerticalSolidList"/>
    <dgm:cxn modelId="{904F970B-99E2-41B9-B24D-B2A696D267C4}" type="presParOf" srcId="{93DCAF50-A56D-4521-A5D5-933F6509526F}" destId="{2337BA10-B1AD-487A-9C7E-5C76157ADEAA}" srcOrd="2" destOrd="0" presId="urn:microsoft.com/office/officeart/2018/2/layout/IconVerticalSolidList"/>
    <dgm:cxn modelId="{B5F94DA8-4E69-4536-AAC5-18120F5E9144}" type="presParOf" srcId="{2337BA10-B1AD-487A-9C7E-5C76157ADEAA}" destId="{65BEEFC9-5E25-496D-B669-9DCD71241770}" srcOrd="0" destOrd="0" presId="urn:microsoft.com/office/officeart/2018/2/layout/IconVerticalSolidList"/>
    <dgm:cxn modelId="{78C8BB82-9761-44E2-A9B6-59768A6991CF}" type="presParOf" srcId="{2337BA10-B1AD-487A-9C7E-5C76157ADEAA}" destId="{3FA39229-3A9E-4F81-978C-AC56EDF6FD31}" srcOrd="1" destOrd="0" presId="urn:microsoft.com/office/officeart/2018/2/layout/IconVerticalSolidList"/>
    <dgm:cxn modelId="{DB6DA0A1-98F7-4EB0-9288-5834C9A07ACD}" type="presParOf" srcId="{2337BA10-B1AD-487A-9C7E-5C76157ADEAA}" destId="{E4F82A10-373A-47C6-B36C-3114C4899D33}" srcOrd="2" destOrd="0" presId="urn:microsoft.com/office/officeart/2018/2/layout/IconVerticalSolidList"/>
    <dgm:cxn modelId="{BA3EE698-2A30-430D-B847-DE03A3D8CB8C}" type="presParOf" srcId="{2337BA10-B1AD-487A-9C7E-5C76157ADEAA}" destId="{C6754C9B-B020-4958-A952-186E58B4A4EE}" srcOrd="3" destOrd="0" presId="urn:microsoft.com/office/officeart/2018/2/layout/IconVerticalSolidList"/>
    <dgm:cxn modelId="{5277C973-62BD-4E42-9C99-B5D58928759B}" type="presParOf" srcId="{93DCAF50-A56D-4521-A5D5-933F6509526F}" destId="{5C5F9F30-F322-464B-99BB-07C399D45BF2}" srcOrd="3" destOrd="0" presId="urn:microsoft.com/office/officeart/2018/2/layout/IconVerticalSolidList"/>
    <dgm:cxn modelId="{C0475BF4-96D1-4588-84EF-A09C86931A6C}" type="presParOf" srcId="{93DCAF50-A56D-4521-A5D5-933F6509526F}" destId="{DA396FD1-B523-49F3-85A1-18541A6FF8DE}" srcOrd="4" destOrd="0" presId="urn:microsoft.com/office/officeart/2018/2/layout/IconVerticalSolidList"/>
    <dgm:cxn modelId="{C602FD34-D116-4D35-B127-37EB7F054FF5}" type="presParOf" srcId="{DA396FD1-B523-49F3-85A1-18541A6FF8DE}" destId="{4EF10830-2C19-410E-94C3-3AC3198140C3}" srcOrd="0" destOrd="0" presId="urn:microsoft.com/office/officeart/2018/2/layout/IconVerticalSolidList"/>
    <dgm:cxn modelId="{F8A81E67-38DC-4B9B-B113-60FDF15C243B}" type="presParOf" srcId="{DA396FD1-B523-49F3-85A1-18541A6FF8DE}" destId="{C50FC8C1-E721-4244-8065-CDC813097057}" srcOrd="1" destOrd="0" presId="urn:microsoft.com/office/officeart/2018/2/layout/IconVerticalSolidList"/>
    <dgm:cxn modelId="{C0109CBC-F3E6-4ABB-A0B9-2C4CC9DC6CE5}" type="presParOf" srcId="{DA396FD1-B523-49F3-85A1-18541A6FF8DE}" destId="{36297F85-31B9-4F4F-92BD-3D0433793DC2}" srcOrd="2" destOrd="0" presId="urn:microsoft.com/office/officeart/2018/2/layout/IconVerticalSolidList"/>
    <dgm:cxn modelId="{699DEA62-85BD-44A7-9ED5-A431CC44ED4E}" type="presParOf" srcId="{DA396FD1-B523-49F3-85A1-18541A6FF8DE}" destId="{988F8AAE-0095-47BB-A968-5659B6F379C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F070EE8-B9A1-48E2-BA63-D1AE7C8F13E0}" type="doc">
      <dgm:prSet loTypeId="urn:microsoft.com/office/officeart/2005/8/layout/lProcess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7D4A2FF2-F83A-41E2-B540-3BBF0F197CB8}">
      <dgm:prSet phldrT="[Tekst]" custT="1"/>
      <dgm:spPr>
        <a:solidFill>
          <a:schemeClr val="tx2">
            <a:lumMod val="75000"/>
            <a:lumOff val="25000"/>
          </a:schemeClr>
        </a:solidFill>
      </dgm:spPr>
      <dgm:t>
        <a:bodyPr/>
        <a:lstStyle/>
        <a:p>
          <a:r>
            <a:rPr lang="pl-PL" sz="2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Termin główny</a:t>
          </a:r>
        </a:p>
      </dgm:t>
    </dgm:pt>
    <dgm:pt modelId="{26D87842-5E39-4E0E-8358-1390F23067BB}" type="parTrans" cxnId="{70BABDF9-2D30-4696-9202-0CC2FB5AA87B}">
      <dgm:prSet/>
      <dgm:spPr/>
      <dgm:t>
        <a:bodyPr/>
        <a:lstStyle/>
        <a:p>
          <a:endParaRPr lang="pl-PL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438B21DC-8CD4-4912-B155-62F5D6D89B7B}" type="sibTrans" cxnId="{70BABDF9-2D30-4696-9202-0CC2FB5AA87B}">
      <dgm:prSet/>
      <dgm:spPr/>
      <dgm:t>
        <a:bodyPr/>
        <a:lstStyle/>
        <a:p>
          <a:endParaRPr lang="pl-PL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C3B49A0C-9B33-4C8B-BD20-2E76F61EF698}">
      <dgm:prSet phldrT="[Tekst]" custT="1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pPr marL="0" lvl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pl-PL" sz="20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lvl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pl-PL" sz="20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lvl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l-PL" sz="20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Część </a:t>
          </a:r>
          <a:r>
            <a:rPr lang="pl-PL" sz="20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ustna</a:t>
          </a:r>
          <a:r>
            <a:rPr lang="pl-PL" sz="20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</a:t>
          </a:r>
        </a:p>
        <a:p>
          <a:pPr marL="0" lvl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l-PL" sz="20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- język polski</a:t>
          </a:r>
        </a:p>
        <a:p>
          <a:pPr marL="0"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l-PL" sz="24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8 – 30 maja </a:t>
          </a:r>
        </a:p>
        <a:p>
          <a:pPr marL="0"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l-PL" sz="12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(z wyjątkiem 10  maja, 15-17 maja oraz 24-27 maja)</a:t>
          </a:r>
        </a:p>
        <a:p>
          <a:pPr marL="0" lvl="0" defTabSz="889000">
            <a:spcBef>
              <a:spcPct val="0"/>
            </a:spcBef>
            <a:buNone/>
          </a:pPr>
          <a:r>
            <a:rPr lang="pl-PL" sz="20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-</a:t>
          </a:r>
          <a:r>
            <a:rPr lang="pl-PL" sz="12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pl-PL" sz="20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języki obce nowożytne </a:t>
          </a:r>
        </a:p>
        <a:p>
          <a:pPr marL="0"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l-PL" sz="2400" b="1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7 – 30 maja </a:t>
          </a:r>
        </a:p>
        <a:p>
          <a:pPr marL="0" lvl="0" algn="ctr" defTabSz="889000">
            <a:spcBef>
              <a:spcPct val="0"/>
            </a:spcBef>
            <a:buNone/>
          </a:pPr>
          <a:r>
            <a:rPr lang="pl-PL" sz="12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(z wyjątkiem 10 maja, 17  maja oraz 24 maja)</a:t>
          </a:r>
        </a:p>
        <a:p>
          <a:pPr marL="0" lvl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pl-PL" sz="12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lvl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pl-PL" sz="12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lvl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pl-PL" sz="20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D9B3F97B-4018-40C6-B497-9D9DC811EA8B}" type="parTrans" cxnId="{E4C4057A-5C13-4C95-8FC0-1912B5A7C190}">
      <dgm:prSet/>
      <dgm:spPr/>
      <dgm:t>
        <a:bodyPr/>
        <a:lstStyle/>
        <a:p>
          <a:endParaRPr lang="pl-PL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B5FE76D3-2B8A-4DBB-80DB-0D1B19EE5266}" type="sibTrans" cxnId="{E4C4057A-5C13-4C95-8FC0-1912B5A7C190}">
      <dgm:prSet/>
      <dgm:spPr/>
      <dgm:t>
        <a:bodyPr/>
        <a:lstStyle/>
        <a:p>
          <a:endParaRPr lang="pl-PL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F35F091C-4B22-4065-91C5-3B4408132234}">
      <dgm:prSet custT="1"/>
      <dgm:spPr>
        <a:solidFill>
          <a:srgbClr val="FBFFFF"/>
        </a:solidFill>
      </dgm:spPr>
      <dgm:t>
        <a:bodyPr/>
        <a:lstStyle/>
        <a:p>
          <a:pPr algn="l"/>
          <a:r>
            <a: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Część </a:t>
          </a:r>
          <a:r>
            <a:rPr lang="pl-PL" sz="20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pisemna</a:t>
          </a:r>
          <a:r>
            <a: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</a:t>
          </a:r>
        </a:p>
        <a:p>
          <a:pPr algn="ctr"/>
          <a:r>
            <a:rPr lang="pl-PL" sz="2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4 – 21 maja</a:t>
          </a:r>
          <a:endParaRPr lang="pl-PL" sz="2000" b="1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7D6160A-1376-4965-839D-59A53A639E37}" type="sibTrans" cxnId="{A6D895DB-E83F-4A46-B5A1-2E8AAF407D5F}">
      <dgm:prSet/>
      <dgm:spPr/>
      <dgm:t>
        <a:bodyPr/>
        <a:lstStyle/>
        <a:p>
          <a:endParaRPr lang="pl-PL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7CFF8A3B-BDBE-406B-B296-DD7A8D481EE5}" type="parTrans" cxnId="{A6D895DB-E83F-4A46-B5A1-2E8AAF407D5F}">
      <dgm:prSet/>
      <dgm:spPr/>
      <dgm:t>
        <a:bodyPr/>
        <a:lstStyle/>
        <a:p>
          <a:endParaRPr lang="pl-PL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387ED6C-D30C-4D1E-8C9B-BE6AA588C2C2}" type="pres">
      <dgm:prSet presAssocID="{CF070EE8-B9A1-48E2-BA63-D1AE7C8F13E0}" presName="theList" presStyleCnt="0">
        <dgm:presLayoutVars>
          <dgm:dir/>
          <dgm:animLvl val="lvl"/>
          <dgm:resizeHandles val="exact"/>
        </dgm:presLayoutVars>
      </dgm:prSet>
      <dgm:spPr/>
    </dgm:pt>
    <dgm:pt modelId="{4368E170-C195-45E6-A83C-5204AF5CD5EB}" type="pres">
      <dgm:prSet presAssocID="{7D4A2FF2-F83A-41E2-B540-3BBF0F197CB8}" presName="compNode" presStyleCnt="0"/>
      <dgm:spPr/>
    </dgm:pt>
    <dgm:pt modelId="{D7F29446-07DD-4276-801E-8CCF8E0931A6}" type="pres">
      <dgm:prSet presAssocID="{7D4A2FF2-F83A-41E2-B540-3BBF0F197CB8}" presName="aNode" presStyleLbl="bgShp" presStyleIdx="0" presStyleCnt="1" custLinFactNeighborX="34614" custLinFactNeighborY="-1148"/>
      <dgm:spPr/>
    </dgm:pt>
    <dgm:pt modelId="{6AB8338C-E9B2-4507-9DF5-A5EF55A101DE}" type="pres">
      <dgm:prSet presAssocID="{7D4A2FF2-F83A-41E2-B540-3BBF0F197CB8}" presName="textNode" presStyleLbl="bgShp" presStyleIdx="0" presStyleCnt="1"/>
      <dgm:spPr/>
    </dgm:pt>
    <dgm:pt modelId="{24EEED5C-5C1C-45AE-883C-975CE4BD4D51}" type="pres">
      <dgm:prSet presAssocID="{7D4A2FF2-F83A-41E2-B540-3BBF0F197CB8}" presName="compChildNode" presStyleCnt="0"/>
      <dgm:spPr/>
    </dgm:pt>
    <dgm:pt modelId="{C00C6117-58F3-42CA-8EB6-07884BF09DA6}" type="pres">
      <dgm:prSet presAssocID="{7D4A2FF2-F83A-41E2-B540-3BBF0F197CB8}" presName="theInnerList" presStyleCnt="0"/>
      <dgm:spPr/>
    </dgm:pt>
    <dgm:pt modelId="{3019244A-E17B-45F6-80DB-A6EA6A9B6D5C}" type="pres">
      <dgm:prSet presAssocID="{C3B49A0C-9B33-4C8B-BD20-2E76F61EF698}" presName="childNode" presStyleLbl="node1" presStyleIdx="0" presStyleCnt="2" custScaleX="120233" custScaleY="796808" custLinFactY="305231" custLinFactNeighborX="112" custLinFactNeighborY="400000">
        <dgm:presLayoutVars>
          <dgm:bulletEnabled val="1"/>
        </dgm:presLayoutVars>
      </dgm:prSet>
      <dgm:spPr/>
    </dgm:pt>
    <dgm:pt modelId="{DAD943D4-E84B-4B87-935E-022FC10BE984}" type="pres">
      <dgm:prSet presAssocID="{C3B49A0C-9B33-4C8B-BD20-2E76F61EF698}" presName="aSpace2" presStyleCnt="0"/>
      <dgm:spPr/>
    </dgm:pt>
    <dgm:pt modelId="{FFFE9075-ECC8-4865-9F0F-1350564BFA56}" type="pres">
      <dgm:prSet presAssocID="{F35F091C-4B22-4065-91C5-3B4408132234}" presName="childNode" presStyleLbl="node1" presStyleIdx="1" presStyleCnt="2" custScaleX="120233" custScaleY="321356" custLinFactY="-771584" custLinFactNeighborX="-706" custLinFactNeighborY="-800000">
        <dgm:presLayoutVars>
          <dgm:bulletEnabled val="1"/>
        </dgm:presLayoutVars>
      </dgm:prSet>
      <dgm:spPr/>
    </dgm:pt>
  </dgm:ptLst>
  <dgm:cxnLst>
    <dgm:cxn modelId="{3226F502-5AF0-4AA3-ADB0-C85F7710B45A}" type="presOf" srcId="{7D4A2FF2-F83A-41E2-B540-3BBF0F197CB8}" destId="{6AB8338C-E9B2-4507-9DF5-A5EF55A101DE}" srcOrd="1" destOrd="0" presId="urn:microsoft.com/office/officeart/2005/8/layout/lProcess2"/>
    <dgm:cxn modelId="{496D5E1B-D317-4783-9B97-F52E6435BAA7}" type="presOf" srcId="{F35F091C-4B22-4065-91C5-3B4408132234}" destId="{FFFE9075-ECC8-4865-9F0F-1350564BFA56}" srcOrd="0" destOrd="0" presId="urn:microsoft.com/office/officeart/2005/8/layout/lProcess2"/>
    <dgm:cxn modelId="{BC6C8739-A3A8-4D35-8091-FC77B1ECA651}" type="presOf" srcId="{C3B49A0C-9B33-4C8B-BD20-2E76F61EF698}" destId="{3019244A-E17B-45F6-80DB-A6EA6A9B6D5C}" srcOrd="0" destOrd="0" presId="urn:microsoft.com/office/officeart/2005/8/layout/lProcess2"/>
    <dgm:cxn modelId="{2B668E5F-98CC-42C1-AB50-16B75BE63A1E}" type="presOf" srcId="{7D4A2FF2-F83A-41E2-B540-3BBF0F197CB8}" destId="{D7F29446-07DD-4276-801E-8CCF8E0931A6}" srcOrd="0" destOrd="0" presId="urn:microsoft.com/office/officeart/2005/8/layout/lProcess2"/>
    <dgm:cxn modelId="{E4C4057A-5C13-4C95-8FC0-1912B5A7C190}" srcId="{7D4A2FF2-F83A-41E2-B540-3BBF0F197CB8}" destId="{C3B49A0C-9B33-4C8B-BD20-2E76F61EF698}" srcOrd="0" destOrd="0" parTransId="{D9B3F97B-4018-40C6-B497-9D9DC811EA8B}" sibTransId="{B5FE76D3-2B8A-4DBB-80DB-0D1B19EE5266}"/>
    <dgm:cxn modelId="{A6D895DB-E83F-4A46-B5A1-2E8AAF407D5F}" srcId="{7D4A2FF2-F83A-41E2-B540-3BBF0F197CB8}" destId="{F35F091C-4B22-4065-91C5-3B4408132234}" srcOrd="1" destOrd="0" parTransId="{7CFF8A3B-BDBE-406B-B296-DD7A8D481EE5}" sibTransId="{07D6160A-1376-4965-839D-59A53A639E37}"/>
    <dgm:cxn modelId="{FA5C1FEA-9278-4EA3-89F9-2E35A5A7BA14}" type="presOf" srcId="{CF070EE8-B9A1-48E2-BA63-D1AE7C8F13E0}" destId="{0387ED6C-D30C-4D1E-8C9B-BE6AA588C2C2}" srcOrd="0" destOrd="0" presId="urn:microsoft.com/office/officeart/2005/8/layout/lProcess2"/>
    <dgm:cxn modelId="{70BABDF9-2D30-4696-9202-0CC2FB5AA87B}" srcId="{CF070EE8-B9A1-48E2-BA63-D1AE7C8F13E0}" destId="{7D4A2FF2-F83A-41E2-B540-3BBF0F197CB8}" srcOrd="0" destOrd="0" parTransId="{26D87842-5E39-4E0E-8358-1390F23067BB}" sibTransId="{438B21DC-8CD4-4912-B155-62F5D6D89B7B}"/>
    <dgm:cxn modelId="{3F25D1AA-930B-4C9A-9CAB-44F196C80A9C}" type="presParOf" srcId="{0387ED6C-D30C-4D1E-8C9B-BE6AA588C2C2}" destId="{4368E170-C195-45E6-A83C-5204AF5CD5EB}" srcOrd="0" destOrd="0" presId="urn:microsoft.com/office/officeart/2005/8/layout/lProcess2"/>
    <dgm:cxn modelId="{E23D0C83-7539-48A7-9B4E-D2EEB1748034}" type="presParOf" srcId="{4368E170-C195-45E6-A83C-5204AF5CD5EB}" destId="{D7F29446-07DD-4276-801E-8CCF8E0931A6}" srcOrd="0" destOrd="0" presId="urn:microsoft.com/office/officeart/2005/8/layout/lProcess2"/>
    <dgm:cxn modelId="{BF58337C-384B-47F5-AFE7-79BD65937DE9}" type="presParOf" srcId="{4368E170-C195-45E6-A83C-5204AF5CD5EB}" destId="{6AB8338C-E9B2-4507-9DF5-A5EF55A101DE}" srcOrd="1" destOrd="0" presId="urn:microsoft.com/office/officeart/2005/8/layout/lProcess2"/>
    <dgm:cxn modelId="{3492BC09-1726-4C72-AD71-A7D59D46A47D}" type="presParOf" srcId="{4368E170-C195-45E6-A83C-5204AF5CD5EB}" destId="{24EEED5C-5C1C-45AE-883C-975CE4BD4D51}" srcOrd="2" destOrd="0" presId="urn:microsoft.com/office/officeart/2005/8/layout/lProcess2"/>
    <dgm:cxn modelId="{489B8E41-E517-42C6-9B2A-CA94AB732209}" type="presParOf" srcId="{24EEED5C-5C1C-45AE-883C-975CE4BD4D51}" destId="{C00C6117-58F3-42CA-8EB6-07884BF09DA6}" srcOrd="0" destOrd="0" presId="urn:microsoft.com/office/officeart/2005/8/layout/lProcess2"/>
    <dgm:cxn modelId="{82D8C919-5C17-4196-A2A3-C1CA2F64126B}" type="presParOf" srcId="{C00C6117-58F3-42CA-8EB6-07884BF09DA6}" destId="{3019244A-E17B-45F6-80DB-A6EA6A9B6D5C}" srcOrd="0" destOrd="0" presId="urn:microsoft.com/office/officeart/2005/8/layout/lProcess2"/>
    <dgm:cxn modelId="{9176C584-A642-4452-A450-9DF1EE40E66A}" type="presParOf" srcId="{C00C6117-58F3-42CA-8EB6-07884BF09DA6}" destId="{DAD943D4-E84B-4B87-935E-022FC10BE984}" srcOrd="1" destOrd="0" presId="urn:microsoft.com/office/officeart/2005/8/layout/lProcess2"/>
    <dgm:cxn modelId="{52DF1C74-A264-4D3B-A066-6220F2C027B7}" type="presParOf" srcId="{C00C6117-58F3-42CA-8EB6-07884BF09DA6}" destId="{FFFE9075-ECC8-4865-9F0F-1350564BFA56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F070EE8-B9A1-48E2-BA63-D1AE7C8F13E0}" type="doc">
      <dgm:prSet loTypeId="urn:microsoft.com/office/officeart/2005/8/layout/lProcess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E9B23CE4-F08F-4980-AF3B-8EADE446E00C}">
      <dgm:prSet phldrT="[Tekst]" custT="1"/>
      <dgm:spPr>
        <a:solidFill>
          <a:schemeClr val="bg1"/>
        </a:solidFill>
      </dgm:spPr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Część </a:t>
          </a:r>
          <a:r>
            <a:rPr lang="pl-PL" sz="20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ustna</a:t>
          </a:r>
          <a:r>
            <a: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pl-PL" sz="2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8 – 10 czerwca</a:t>
          </a:r>
        </a:p>
        <a:p>
          <a:pPr algn="l">
            <a:lnSpc>
              <a:spcPct val="100000"/>
            </a:lnSpc>
            <a:spcAft>
              <a:spcPts val="0"/>
            </a:spcAft>
          </a:pPr>
          <a:endParaRPr lang="pl-PL" sz="20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D889581-8A17-445A-8AF3-72D4BA7D6F2F}" type="parTrans" cxnId="{2A9DE66F-EA62-435E-A6E8-7E475396EE3D}">
      <dgm:prSet/>
      <dgm:spPr/>
      <dgm:t>
        <a:bodyPr/>
        <a:lstStyle/>
        <a:p>
          <a:endParaRPr lang="pl-PL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85135051-02A1-4BCE-9A04-2DB9C2DD5C53}" type="sibTrans" cxnId="{2A9DE66F-EA62-435E-A6E8-7E475396EE3D}">
      <dgm:prSet/>
      <dgm:spPr/>
      <dgm:t>
        <a:bodyPr/>
        <a:lstStyle/>
        <a:p>
          <a:endParaRPr lang="pl-PL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AE778B18-603D-482A-8C8A-417B6974282E}">
      <dgm:prSet phldrT="[Tekst]" custT="1"/>
      <dgm:spPr>
        <a:solidFill>
          <a:srgbClr val="FBFFFF"/>
        </a:solidFill>
      </dgm:spPr>
      <dgm:t>
        <a:bodyPr/>
        <a:lstStyle/>
        <a:p>
          <a:pPr algn="l"/>
          <a:r>
            <a: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Część </a:t>
          </a:r>
          <a:r>
            <a:rPr lang="pl-PL" sz="20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pisemna</a:t>
          </a:r>
          <a:r>
            <a: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</a:t>
          </a:r>
        </a:p>
        <a:p>
          <a:pPr algn="ctr"/>
          <a:r>
            <a:rPr lang="pl-PL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pl-PL" sz="2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1 – 16 czerwca</a:t>
          </a:r>
        </a:p>
      </dgm:t>
    </dgm:pt>
    <dgm:pt modelId="{2F6214CD-05EE-495E-929A-4E86B91AC2F5}" type="parTrans" cxnId="{5DDA3218-3FB1-4328-83B7-B12618B28112}">
      <dgm:prSet/>
      <dgm:spPr/>
      <dgm:t>
        <a:bodyPr/>
        <a:lstStyle/>
        <a:p>
          <a:endParaRPr lang="pl-PL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88179C79-778D-427E-AC50-90B263B83134}" type="sibTrans" cxnId="{5DDA3218-3FB1-4328-83B7-B12618B28112}">
      <dgm:prSet/>
      <dgm:spPr/>
      <dgm:t>
        <a:bodyPr/>
        <a:lstStyle/>
        <a:p>
          <a:endParaRPr lang="pl-PL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901B7E99-CEC7-4BBD-878D-C4A79F7A7A6C}">
      <dgm:prSet phldrT="[Tekst]" custT="1"/>
      <dgm:spPr>
        <a:solidFill>
          <a:schemeClr val="tx2">
            <a:lumMod val="75000"/>
            <a:lumOff val="25000"/>
          </a:schemeClr>
        </a:solidFill>
      </dgm:spPr>
      <dgm:t>
        <a:bodyPr/>
        <a:lstStyle/>
        <a:p>
          <a:r>
            <a:rPr lang="pl-PL" sz="2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Termin dodatkowy</a:t>
          </a:r>
        </a:p>
      </dgm:t>
    </dgm:pt>
    <dgm:pt modelId="{7E340C2A-B07E-4211-B119-39DEE86A9FDE}" type="sibTrans" cxnId="{113AAD96-F45B-4127-A7C3-60C7975056CA}">
      <dgm:prSet/>
      <dgm:spPr/>
      <dgm:t>
        <a:bodyPr/>
        <a:lstStyle/>
        <a:p>
          <a:endParaRPr lang="pl-PL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5CFF7E8D-CD5A-4811-95CD-1150902D7AF9}" type="parTrans" cxnId="{113AAD96-F45B-4127-A7C3-60C7975056CA}">
      <dgm:prSet/>
      <dgm:spPr/>
      <dgm:t>
        <a:bodyPr/>
        <a:lstStyle/>
        <a:p>
          <a:endParaRPr lang="pl-PL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387ED6C-D30C-4D1E-8C9B-BE6AA588C2C2}" type="pres">
      <dgm:prSet presAssocID="{CF070EE8-B9A1-48E2-BA63-D1AE7C8F13E0}" presName="theList" presStyleCnt="0">
        <dgm:presLayoutVars>
          <dgm:dir/>
          <dgm:animLvl val="lvl"/>
          <dgm:resizeHandles val="exact"/>
        </dgm:presLayoutVars>
      </dgm:prSet>
      <dgm:spPr/>
    </dgm:pt>
    <dgm:pt modelId="{419BD97F-66CF-4955-AF94-ABC2D46784BE}" type="pres">
      <dgm:prSet presAssocID="{901B7E99-CEC7-4BBD-878D-C4A79F7A7A6C}" presName="compNode" presStyleCnt="0"/>
      <dgm:spPr/>
    </dgm:pt>
    <dgm:pt modelId="{F5A47825-A098-4703-B036-0F229A29F2EB}" type="pres">
      <dgm:prSet presAssocID="{901B7E99-CEC7-4BBD-878D-C4A79F7A7A6C}" presName="aNode" presStyleLbl="bgShp" presStyleIdx="0" presStyleCnt="1"/>
      <dgm:spPr/>
    </dgm:pt>
    <dgm:pt modelId="{7AD8FBE7-73C5-44EC-BE85-FEA8C5BB6498}" type="pres">
      <dgm:prSet presAssocID="{901B7E99-CEC7-4BBD-878D-C4A79F7A7A6C}" presName="textNode" presStyleLbl="bgShp" presStyleIdx="0" presStyleCnt="1"/>
      <dgm:spPr/>
    </dgm:pt>
    <dgm:pt modelId="{24EDBE8D-8A19-4BDE-A50B-26252B096B12}" type="pres">
      <dgm:prSet presAssocID="{901B7E99-CEC7-4BBD-878D-C4A79F7A7A6C}" presName="compChildNode" presStyleCnt="0"/>
      <dgm:spPr/>
    </dgm:pt>
    <dgm:pt modelId="{C5BC3422-7A75-4580-A286-1ED3FD20C92A}" type="pres">
      <dgm:prSet presAssocID="{901B7E99-CEC7-4BBD-878D-C4A79F7A7A6C}" presName="theInnerList" presStyleCnt="0"/>
      <dgm:spPr/>
    </dgm:pt>
    <dgm:pt modelId="{41774DDF-01CE-4717-83D1-089D3BC1607F}" type="pres">
      <dgm:prSet presAssocID="{E9B23CE4-F08F-4980-AF3B-8EADE446E00C}" presName="childNode" presStyleLbl="node1" presStyleIdx="0" presStyleCnt="2" custScaleX="120233" custScaleY="796808" custLinFactY="342164" custLinFactNeighborX="399" custLinFactNeighborY="400000">
        <dgm:presLayoutVars>
          <dgm:bulletEnabled val="1"/>
        </dgm:presLayoutVars>
      </dgm:prSet>
      <dgm:spPr/>
    </dgm:pt>
    <dgm:pt modelId="{6EEE456A-59BB-43FB-B8B1-179B79E96925}" type="pres">
      <dgm:prSet presAssocID="{E9B23CE4-F08F-4980-AF3B-8EADE446E00C}" presName="aSpace2" presStyleCnt="0"/>
      <dgm:spPr/>
    </dgm:pt>
    <dgm:pt modelId="{D6FA5AAE-D087-468C-8614-A0C9A47A2F23}" type="pres">
      <dgm:prSet presAssocID="{AE778B18-603D-482A-8C8A-417B6974282E}" presName="childNode" presStyleLbl="node1" presStyleIdx="1" presStyleCnt="2" custScaleX="120233" custScaleY="321356" custLinFactY="-774463" custLinFactNeighborX="-246" custLinFactNeighborY="-800000">
        <dgm:presLayoutVars>
          <dgm:bulletEnabled val="1"/>
        </dgm:presLayoutVars>
      </dgm:prSet>
      <dgm:spPr/>
    </dgm:pt>
  </dgm:ptLst>
  <dgm:cxnLst>
    <dgm:cxn modelId="{5DDA3218-3FB1-4328-83B7-B12618B28112}" srcId="{901B7E99-CEC7-4BBD-878D-C4A79F7A7A6C}" destId="{AE778B18-603D-482A-8C8A-417B6974282E}" srcOrd="1" destOrd="0" parTransId="{2F6214CD-05EE-495E-929A-4E86B91AC2F5}" sibTransId="{88179C79-778D-427E-AC50-90B263B83134}"/>
    <dgm:cxn modelId="{1C11881A-CDAC-465E-AE1E-0DD7C1E9C34D}" type="presOf" srcId="{901B7E99-CEC7-4BBD-878D-C4A79F7A7A6C}" destId="{7AD8FBE7-73C5-44EC-BE85-FEA8C5BB6498}" srcOrd="1" destOrd="0" presId="urn:microsoft.com/office/officeart/2005/8/layout/lProcess2"/>
    <dgm:cxn modelId="{08684D1F-ED5F-4EBA-8EB5-2054B9C3A400}" type="presOf" srcId="{901B7E99-CEC7-4BBD-878D-C4A79F7A7A6C}" destId="{F5A47825-A098-4703-B036-0F229A29F2EB}" srcOrd="0" destOrd="0" presId="urn:microsoft.com/office/officeart/2005/8/layout/lProcess2"/>
    <dgm:cxn modelId="{2A9DE66F-EA62-435E-A6E8-7E475396EE3D}" srcId="{901B7E99-CEC7-4BBD-878D-C4A79F7A7A6C}" destId="{E9B23CE4-F08F-4980-AF3B-8EADE446E00C}" srcOrd="0" destOrd="0" parTransId="{0D889581-8A17-445A-8AF3-72D4BA7D6F2F}" sibTransId="{85135051-02A1-4BCE-9A04-2DB9C2DD5C53}"/>
    <dgm:cxn modelId="{CDB4F692-4222-4928-B269-7A5B476274A9}" type="presOf" srcId="{AE778B18-603D-482A-8C8A-417B6974282E}" destId="{D6FA5AAE-D087-468C-8614-A0C9A47A2F23}" srcOrd="0" destOrd="0" presId="urn:microsoft.com/office/officeart/2005/8/layout/lProcess2"/>
    <dgm:cxn modelId="{113AAD96-F45B-4127-A7C3-60C7975056CA}" srcId="{CF070EE8-B9A1-48E2-BA63-D1AE7C8F13E0}" destId="{901B7E99-CEC7-4BBD-878D-C4A79F7A7A6C}" srcOrd="0" destOrd="0" parTransId="{5CFF7E8D-CD5A-4811-95CD-1150902D7AF9}" sibTransId="{7E340C2A-B07E-4211-B119-39DEE86A9FDE}"/>
    <dgm:cxn modelId="{FA5C1FEA-9278-4EA3-89F9-2E35A5A7BA14}" type="presOf" srcId="{CF070EE8-B9A1-48E2-BA63-D1AE7C8F13E0}" destId="{0387ED6C-D30C-4D1E-8C9B-BE6AA588C2C2}" srcOrd="0" destOrd="0" presId="urn:microsoft.com/office/officeart/2005/8/layout/lProcess2"/>
    <dgm:cxn modelId="{362D58FC-BEAB-4C39-9FDF-30DEE817F466}" type="presOf" srcId="{E9B23CE4-F08F-4980-AF3B-8EADE446E00C}" destId="{41774DDF-01CE-4717-83D1-089D3BC1607F}" srcOrd="0" destOrd="0" presId="urn:microsoft.com/office/officeart/2005/8/layout/lProcess2"/>
    <dgm:cxn modelId="{1D00C753-ABF1-42DA-AF84-74AB68684305}" type="presParOf" srcId="{0387ED6C-D30C-4D1E-8C9B-BE6AA588C2C2}" destId="{419BD97F-66CF-4955-AF94-ABC2D46784BE}" srcOrd="0" destOrd="0" presId="urn:microsoft.com/office/officeart/2005/8/layout/lProcess2"/>
    <dgm:cxn modelId="{7A579B3A-A0FD-4640-A8F0-04F77F987191}" type="presParOf" srcId="{419BD97F-66CF-4955-AF94-ABC2D46784BE}" destId="{F5A47825-A098-4703-B036-0F229A29F2EB}" srcOrd="0" destOrd="0" presId="urn:microsoft.com/office/officeart/2005/8/layout/lProcess2"/>
    <dgm:cxn modelId="{4DA08236-84AB-44E0-A9B4-93B606DB6B26}" type="presParOf" srcId="{419BD97F-66CF-4955-AF94-ABC2D46784BE}" destId="{7AD8FBE7-73C5-44EC-BE85-FEA8C5BB6498}" srcOrd="1" destOrd="0" presId="urn:microsoft.com/office/officeart/2005/8/layout/lProcess2"/>
    <dgm:cxn modelId="{2287A1BA-535F-4D12-BF6B-5D9333858328}" type="presParOf" srcId="{419BD97F-66CF-4955-AF94-ABC2D46784BE}" destId="{24EDBE8D-8A19-4BDE-A50B-26252B096B12}" srcOrd="2" destOrd="0" presId="urn:microsoft.com/office/officeart/2005/8/layout/lProcess2"/>
    <dgm:cxn modelId="{D1716A6F-5AE2-41EF-8F33-932C1B105621}" type="presParOf" srcId="{24EDBE8D-8A19-4BDE-A50B-26252B096B12}" destId="{C5BC3422-7A75-4580-A286-1ED3FD20C92A}" srcOrd="0" destOrd="0" presId="urn:microsoft.com/office/officeart/2005/8/layout/lProcess2"/>
    <dgm:cxn modelId="{63F1A83A-BD22-4F06-9F19-39ED1FA85C3C}" type="presParOf" srcId="{C5BC3422-7A75-4580-A286-1ED3FD20C92A}" destId="{41774DDF-01CE-4717-83D1-089D3BC1607F}" srcOrd="0" destOrd="0" presId="urn:microsoft.com/office/officeart/2005/8/layout/lProcess2"/>
    <dgm:cxn modelId="{D2D936B7-DBE3-4BF7-810E-90F701F1164E}" type="presParOf" srcId="{C5BC3422-7A75-4580-A286-1ED3FD20C92A}" destId="{6EEE456A-59BB-43FB-B8B1-179B79E96925}" srcOrd="1" destOrd="0" presId="urn:microsoft.com/office/officeart/2005/8/layout/lProcess2"/>
    <dgm:cxn modelId="{78CF8C48-417B-4C43-8C8D-BA4F72353645}" type="presParOf" srcId="{C5BC3422-7A75-4580-A286-1ED3FD20C92A}" destId="{D6FA5AAE-D087-468C-8614-A0C9A47A2F23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F070EE8-B9A1-48E2-BA63-D1AE7C8F13E0}" type="doc">
      <dgm:prSet loTypeId="urn:microsoft.com/office/officeart/2005/8/layout/lProcess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D46C1F74-C84A-4167-BD97-37A42A8C8320}">
      <dgm:prSet phldrT="[Tekst]" custT="1"/>
      <dgm:spPr>
        <a:solidFill>
          <a:schemeClr val="tx2">
            <a:lumMod val="75000"/>
            <a:lumOff val="25000"/>
          </a:schemeClr>
        </a:solidFill>
      </dgm:spPr>
      <dgm:t>
        <a:bodyPr/>
        <a:lstStyle/>
        <a:p>
          <a:r>
            <a:rPr lang="pl-PL" sz="2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Termin poprawkowy</a:t>
          </a:r>
        </a:p>
      </dgm:t>
    </dgm:pt>
    <dgm:pt modelId="{0643E44F-E46D-4A1C-9BF8-EF5F71EC837F}" type="parTrans" cxnId="{D8700845-65D5-4CB3-8F98-E8445A0B4731}">
      <dgm:prSet/>
      <dgm:spPr/>
      <dgm:t>
        <a:bodyPr/>
        <a:lstStyle/>
        <a:p>
          <a:endParaRPr lang="pl-PL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17A7FED1-E9B2-4969-8895-1E2787BCD090}" type="sibTrans" cxnId="{D8700845-65D5-4CB3-8F98-E8445A0B4731}">
      <dgm:prSet/>
      <dgm:spPr/>
      <dgm:t>
        <a:bodyPr/>
        <a:lstStyle/>
        <a:p>
          <a:endParaRPr lang="pl-PL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CD3F1B1C-5E98-40EB-B883-64D855F15E21}">
      <dgm:prSet phldrT="[Tekst]" custT="1"/>
      <dgm:spPr>
        <a:solidFill>
          <a:schemeClr val="bg1"/>
        </a:solidFill>
      </dgm:spPr>
      <dgm:t>
        <a:bodyPr/>
        <a:lstStyle/>
        <a:p>
          <a:pPr algn="l"/>
          <a:r>
            <a: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Część </a:t>
          </a:r>
          <a:r>
            <a:rPr lang="pl-PL" sz="20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ustna</a:t>
          </a:r>
          <a:r>
            <a: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</a:t>
          </a:r>
        </a:p>
        <a:p>
          <a:pPr algn="ctr"/>
          <a:r>
            <a:rPr lang="pl-PL" sz="2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25</a:t>
          </a:r>
          <a:r>
            <a:rPr lang="pl-PL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sierpnia</a:t>
          </a:r>
        </a:p>
        <a:p>
          <a:pPr algn="l"/>
          <a:endParaRPr lang="pl-PL" sz="11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2AFF0CAB-CE7A-457E-A6C5-A65CC98CC1B7}" type="parTrans" cxnId="{16DF7831-A285-483B-B67E-EA6992D50E4D}">
      <dgm:prSet/>
      <dgm:spPr/>
      <dgm:t>
        <a:bodyPr/>
        <a:lstStyle/>
        <a:p>
          <a:endParaRPr lang="pl-PL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574473F6-1BC7-41BA-BBFA-540D0CEAA0DE}" type="sibTrans" cxnId="{16DF7831-A285-483B-B67E-EA6992D50E4D}">
      <dgm:prSet/>
      <dgm:spPr/>
      <dgm:t>
        <a:bodyPr/>
        <a:lstStyle/>
        <a:p>
          <a:endParaRPr lang="pl-PL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C125D1E8-6ACD-4D96-9A96-7440F490B873}">
      <dgm:prSet phldrT="[Tekst]" custT="1"/>
      <dgm:spPr>
        <a:solidFill>
          <a:srgbClr val="FBFFFF"/>
        </a:solidFill>
      </dgm:spPr>
      <dgm:t>
        <a:bodyPr/>
        <a:lstStyle/>
        <a:p>
          <a:pPr algn="l"/>
          <a:r>
            <a:rPr lang="pl-PL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Część </a:t>
          </a:r>
          <a:r>
            <a:rPr lang="pl-PL" sz="18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pisemna</a:t>
          </a:r>
          <a:r>
            <a:rPr lang="pl-PL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</a:t>
          </a:r>
        </a:p>
        <a:p>
          <a:pPr algn="ctr"/>
          <a:r>
            <a:rPr lang="pl-PL" sz="2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24 sierpnia</a:t>
          </a:r>
        </a:p>
      </dgm:t>
    </dgm:pt>
    <dgm:pt modelId="{6BFE5ACC-50C6-4805-AC66-C78ACB0148B8}" type="parTrans" cxnId="{C308C896-898A-496F-A43F-706A680F43F6}">
      <dgm:prSet/>
      <dgm:spPr/>
      <dgm:t>
        <a:bodyPr/>
        <a:lstStyle/>
        <a:p>
          <a:endParaRPr lang="pl-PL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23123BBC-E3E6-4DA9-937E-0E432FE37FF6}" type="sibTrans" cxnId="{C308C896-898A-496F-A43F-706A680F43F6}">
      <dgm:prSet/>
      <dgm:spPr/>
      <dgm:t>
        <a:bodyPr/>
        <a:lstStyle/>
        <a:p>
          <a:endParaRPr lang="pl-PL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387ED6C-D30C-4D1E-8C9B-BE6AA588C2C2}" type="pres">
      <dgm:prSet presAssocID="{CF070EE8-B9A1-48E2-BA63-D1AE7C8F13E0}" presName="theList" presStyleCnt="0">
        <dgm:presLayoutVars>
          <dgm:dir/>
          <dgm:animLvl val="lvl"/>
          <dgm:resizeHandles val="exact"/>
        </dgm:presLayoutVars>
      </dgm:prSet>
      <dgm:spPr/>
    </dgm:pt>
    <dgm:pt modelId="{14FBDB3D-83D7-41FC-A5FB-BD8C0A105458}" type="pres">
      <dgm:prSet presAssocID="{D46C1F74-C84A-4167-BD97-37A42A8C8320}" presName="compNode" presStyleCnt="0"/>
      <dgm:spPr/>
    </dgm:pt>
    <dgm:pt modelId="{2C0AC952-81C4-4876-A73C-85C3F872164A}" type="pres">
      <dgm:prSet presAssocID="{D46C1F74-C84A-4167-BD97-37A42A8C8320}" presName="aNode" presStyleLbl="bgShp" presStyleIdx="0" presStyleCnt="1" custLinFactNeighborX="-255" custLinFactNeighborY="0"/>
      <dgm:spPr/>
    </dgm:pt>
    <dgm:pt modelId="{0D4C2CA7-A53B-4BA5-A064-F13F7CD370EA}" type="pres">
      <dgm:prSet presAssocID="{D46C1F74-C84A-4167-BD97-37A42A8C8320}" presName="textNode" presStyleLbl="bgShp" presStyleIdx="0" presStyleCnt="1"/>
      <dgm:spPr/>
    </dgm:pt>
    <dgm:pt modelId="{51D49256-7C86-4536-9221-B0DBB497EEE4}" type="pres">
      <dgm:prSet presAssocID="{D46C1F74-C84A-4167-BD97-37A42A8C8320}" presName="compChildNode" presStyleCnt="0"/>
      <dgm:spPr/>
    </dgm:pt>
    <dgm:pt modelId="{9CBE9329-2888-4C3C-BF21-D01716BC128D}" type="pres">
      <dgm:prSet presAssocID="{D46C1F74-C84A-4167-BD97-37A42A8C8320}" presName="theInnerList" presStyleCnt="0"/>
      <dgm:spPr/>
    </dgm:pt>
    <dgm:pt modelId="{C80859D3-EDF1-4485-9908-18FCBE0FDC72}" type="pres">
      <dgm:prSet presAssocID="{CD3F1B1C-5E98-40EB-B883-64D855F15E21}" presName="childNode" presStyleLbl="node1" presStyleIdx="0" presStyleCnt="2" custScaleX="120233" custScaleY="796808" custLinFactY="347129" custLinFactNeighborX="399" custLinFactNeighborY="400000">
        <dgm:presLayoutVars>
          <dgm:bulletEnabled val="1"/>
        </dgm:presLayoutVars>
      </dgm:prSet>
      <dgm:spPr/>
    </dgm:pt>
    <dgm:pt modelId="{1ADD7B64-11A5-4EFD-82D1-1ED4B11BB0EC}" type="pres">
      <dgm:prSet presAssocID="{CD3F1B1C-5E98-40EB-B883-64D855F15E21}" presName="aSpace2" presStyleCnt="0"/>
      <dgm:spPr/>
    </dgm:pt>
    <dgm:pt modelId="{689E279B-1796-417A-A80F-A52F3233E99C}" type="pres">
      <dgm:prSet presAssocID="{C125D1E8-6ACD-4D96-9A96-7440F490B873}" presName="childNode" presStyleLbl="node1" presStyleIdx="1" presStyleCnt="2" custScaleX="120233" custScaleY="321356" custLinFactY="-773023" custLinFactNeighborX="798" custLinFactNeighborY="-800000">
        <dgm:presLayoutVars>
          <dgm:bulletEnabled val="1"/>
        </dgm:presLayoutVars>
      </dgm:prSet>
      <dgm:spPr/>
    </dgm:pt>
  </dgm:ptLst>
  <dgm:cxnLst>
    <dgm:cxn modelId="{6B7A822A-1E63-44D2-8088-F0EA74978537}" type="presOf" srcId="{CD3F1B1C-5E98-40EB-B883-64D855F15E21}" destId="{C80859D3-EDF1-4485-9908-18FCBE0FDC72}" srcOrd="0" destOrd="0" presId="urn:microsoft.com/office/officeart/2005/8/layout/lProcess2"/>
    <dgm:cxn modelId="{16DF7831-A285-483B-B67E-EA6992D50E4D}" srcId="{D46C1F74-C84A-4167-BD97-37A42A8C8320}" destId="{CD3F1B1C-5E98-40EB-B883-64D855F15E21}" srcOrd="0" destOrd="0" parTransId="{2AFF0CAB-CE7A-457E-A6C5-A65CC98CC1B7}" sibTransId="{574473F6-1BC7-41BA-BBFA-540D0CEAA0DE}"/>
    <dgm:cxn modelId="{D8700845-65D5-4CB3-8F98-E8445A0B4731}" srcId="{CF070EE8-B9A1-48E2-BA63-D1AE7C8F13E0}" destId="{D46C1F74-C84A-4167-BD97-37A42A8C8320}" srcOrd="0" destOrd="0" parTransId="{0643E44F-E46D-4A1C-9BF8-EF5F71EC837F}" sibTransId="{17A7FED1-E9B2-4969-8895-1E2787BCD090}"/>
    <dgm:cxn modelId="{F76CB390-C1DA-47A3-8BFA-0BCEE037230C}" type="presOf" srcId="{D46C1F74-C84A-4167-BD97-37A42A8C8320}" destId="{2C0AC952-81C4-4876-A73C-85C3F872164A}" srcOrd="0" destOrd="0" presId="urn:microsoft.com/office/officeart/2005/8/layout/lProcess2"/>
    <dgm:cxn modelId="{D2F6BF92-65BE-45B3-83D0-D13169DFE844}" type="presOf" srcId="{C125D1E8-6ACD-4D96-9A96-7440F490B873}" destId="{689E279B-1796-417A-A80F-A52F3233E99C}" srcOrd="0" destOrd="0" presId="urn:microsoft.com/office/officeart/2005/8/layout/lProcess2"/>
    <dgm:cxn modelId="{C308C896-898A-496F-A43F-706A680F43F6}" srcId="{D46C1F74-C84A-4167-BD97-37A42A8C8320}" destId="{C125D1E8-6ACD-4D96-9A96-7440F490B873}" srcOrd="1" destOrd="0" parTransId="{6BFE5ACC-50C6-4805-AC66-C78ACB0148B8}" sibTransId="{23123BBC-E3E6-4DA9-937E-0E432FE37FF6}"/>
    <dgm:cxn modelId="{46AB8EAE-39D2-4EA6-9B1B-5261694417ED}" type="presOf" srcId="{D46C1F74-C84A-4167-BD97-37A42A8C8320}" destId="{0D4C2CA7-A53B-4BA5-A064-F13F7CD370EA}" srcOrd="1" destOrd="0" presId="urn:microsoft.com/office/officeart/2005/8/layout/lProcess2"/>
    <dgm:cxn modelId="{FA5C1FEA-9278-4EA3-89F9-2E35A5A7BA14}" type="presOf" srcId="{CF070EE8-B9A1-48E2-BA63-D1AE7C8F13E0}" destId="{0387ED6C-D30C-4D1E-8C9B-BE6AA588C2C2}" srcOrd="0" destOrd="0" presId="urn:microsoft.com/office/officeart/2005/8/layout/lProcess2"/>
    <dgm:cxn modelId="{A21F0065-79B0-492B-8AC0-963F8B110EFF}" type="presParOf" srcId="{0387ED6C-D30C-4D1E-8C9B-BE6AA588C2C2}" destId="{14FBDB3D-83D7-41FC-A5FB-BD8C0A105458}" srcOrd="0" destOrd="0" presId="urn:microsoft.com/office/officeart/2005/8/layout/lProcess2"/>
    <dgm:cxn modelId="{6D448B72-999A-45A0-9AFE-D5BF60336CD0}" type="presParOf" srcId="{14FBDB3D-83D7-41FC-A5FB-BD8C0A105458}" destId="{2C0AC952-81C4-4876-A73C-85C3F872164A}" srcOrd="0" destOrd="0" presId="urn:microsoft.com/office/officeart/2005/8/layout/lProcess2"/>
    <dgm:cxn modelId="{DCCDCED5-D520-475D-9A48-F5BFEC138B54}" type="presParOf" srcId="{14FBDB3D-83D7-41FC-A5FB-BD8C0A105458}" destId="{0D4C2CA7-A53B-4BA5-A064-F13F7CD370EA}" srcOrd="1" destOrd="0" presId="urn:microsoft.com/office/officeart/2005/8/layout/lProcess2"/>
    <dgm:cxn modelId="{88032DB7-A9E4-4ACA-9D9E-D85F200BE46E}" type="presParOf" srcId="{14FBDB3D-83D7-41FC-A5FB-BD8C0A105458}" destId="{51D49256-7C86-4536-9221-B0DBB497EEE4}" srcOrd="2" destOrd="0" presId="urn:microsoft.com/office/officeart/2005/8/layout/lProcess2"/>
    <dgm:cxn modelId="{CDEF48CF-1DFF-40AF-964A-673AED629396}" type="presParOf" srcId="{51D49256-7C86-4536-9221-B0DBB497EEE4}" destId="{9CBE9329-2888-4C3C-BF21-D01716BC128D}" srcOrd="0" destOrd="0" presId="urn:microsoft.com/office/officeart/2005/8/layout/lProcess2"/>
    <dgm:cxn modelId="{C23B2C89-E775-48D1-9086-347A66112A81}" type="presParOf" srcId="{9CBE9329-2888-4C3C-BF21-D01716BC128D}" destId="{C80859D3-EDF1-4485-9908-18FCBE0FDC72}" srcOrd="0" destOrd="0" presId="urn:microsoft.com/office/officeart/2005/8/layout/lProcess2"/>
    <dgm:cxn modelId="{DE90107B-17EF-4627-BA80-1F436886F792}" type="presParOf" srcId="{9CBE9329-2888-4C3C-BF21-D01716BC128D}" destId="{1ADD7B64-11A5-4EFD-82D1-1ED4B11BB0EC}" srcOrd="1" destOrd="0" presId="urn:microsoft.com/office/officeart/2005/8/layout/lProcess2"/>
    <dgm:cxn modelId="{F2D66008-C249-45FE-BA4E-1761E19EB5C4}" type="presParOf" srcId="{9CBE9329-2888-4C3C-BF21-D01716BC128D}" destId="{689E279B-1796-417A-A80F-A52F3233E99C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98B1C25-62F1-44DA-949B-F710035864FC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4FC226D0-867C-430C-9C6D-A57E903D9EDC}">
      <dgm:prSet phldrT="[Tekst]" custT="1"/>
      <dgm:spPr>
        <a:solidFill>
          <a:schemeClr val="tx2">
            <a:lumMod val="75000"/>
            <a:lumOff val="25000"/>
          </a:schemeClr>
        </a:solidFill>
      </dgm:spPr>
      <dgm:t>
        <a:bodyPr/>
        <a:lstStyle/>
        <a:p>
          <a:r>
            <a:rPr lang="pl-PL" sz="2000" b="1" cap="none" spc="0" dirty="0">
              <a:ln w="0"/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5:30 – 7:30</a:t>
          </a:r>
          <a:endParaRPr lang="pl-PL" sz="2000" b="1" cap="none" spc="0" dirty="0">
            <a:ln w="0"/>
            <a:solidFill>
              <a:srgbClr val="FF0000"/>
            </a:solidFill>
            <a:effectLst/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59E50F3-50CE-4444-95C4-81D4DBF11EC9}" type="parTrans" cxnId="{A74B0BB6-199C-4B1F-88D3-541C117E4A71}">
      <dgm:prSet/>
      <dgm:spPr/>
      <dgm:t>
        <a:bodyPr/>
        <a:lstStyle/>
        <a:p>
          <a:endParaRPr lang="pl-PL">
            <a:latin typeface="+mj-lt"/>
          </a:endParaRPr>
        </a:p>
      </dgm:t>
    </dgm:pt>
    <dgm:pt modelId="{106C6465-C7BD-4422-9A63-48822DE00A29}" type="sibTrans" cxnId="{A74B0BB6-199C-4B1F-88D3-541C117E4A71}">
      <dgm:prSet/>
      <dgm:spPr/>
      <dgm:t>
        <a:bodyPr/>
        <a:lstStyle/>
        <a:p>
          <a:endParaRPr lang="pl-PL">
            <a:latin typeface="+mj-lt"/>
          </a:endParaRPr>
        </a:p>
      </dgm:t>
    </dgm:pt>
    <dgm:pt modelId="{1CB21AA5-672A-4AFF-A9BF-5F99234FFAC8}">
      <dgm:prSet phldrT="[Tekst]" custT="1"/>
      <dgm:spPr>
        <a:solidFill>
          <a:schemeClr val="bg1"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l-PL" sz="1800" b="1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odbiera</a:t>
          </a:r>
          <a:r>
            <a:rPr lang="pl-PL" sz="1800" b="1" dirty="0">
              <a:ln>
                <a:noFill/>
              </a:ln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pl-PL" sz="1800" b="0" dirty="0">
              <a:ln>
                <a:noFill/>
              </a:ln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materiały egzaminacyjne od kuriera</a:t>
          </a:r>
          <a:endParaRPr lang="pl-PL" sz="1800" dirty="0">
            <a:ln>
              <a:noFill/>
            </a:ln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5196CED-2856-4956-83BC-1B1586AF367C}" type="parTrans" cxnId="{2840646D-9081-404C-9BF1-B38A77A2D930}">
      <dgm:prSet/>
      <dgm:spPr/>
      <dgm:t>
        <a:bodyPr/>
        <a:lstStyle/>
        <a:p>
          <a:endParaRPr lang="pl-PL">
            <a:latin typeface="+mj-lt"/>
          </a:endParaRPr>
        </a:p>
      </dgm:t>
    </dgm:pt>
    <dgm:pt modelId="{307B907B-E5F7-43A6-A6CC-13D227988D1A}" type="sibTrans" cxnId="{2840646D-9081-404C-9BF1-B38A77A2D930}">
      <dgm:prSet/>
      <dgm:spPr/>
      <dgm:t>
        <a:bodyPr/>
        <a:lstStyle/>
        <a:p>
          <a:endParaRPr lang="pl-PL">
            <a:latin typeface="+mj-lt"/>
          </a:endParaRPr>
        </a:p>
      </dgm:t>
    </dgm:pt>
    <dgm:pt modelId="{9CE709FF-725C-4221-9622-FBEB256C36A4}">
      <dgm:prSet phldrT="[Tekst]" custT="1"/>
      <dgm:spPr>
        <a:solidFill>
          <a:schemeClr val="tx2">
            <a:lumMod val="75000"/>
            <a:lumOff val="25000"/>
          </a:schemeClr>
        </a:solidFill>
      </dgm:spPr>
      <dgm:t>
        <a:bodyPr/>
        <a:lstStyle/>
        <a:p>
          <a:r>
            <a:rPr lang="pl-PL" sz="2000" b="1" cap="none" spc="0" dirty="0">
              <a:ln w="0"/>
              <a:solidFill>
                <a:srgbClr val="FFFF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otwarcie przesyłki</a:t>
          </a:r>
        </a:p>
        <a:p>
          <a:r>
            <a:rPr lang="pl-PL" sz="2000" b="1" cap="none" spc="0" dirty="0">
              <a:ln w="0"/>
              <a:solidFill>
                <a:srgbClr val="FFFF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7:30</a:t>
          </a:r>
        </a:p>
      </dgm:t>
    </dgm:pt>
    <dgm:pt modelId="{6DFEE9E7-DEFF-430E-8690-F01D6716C7D5}" type="parTrans" cxnId="{A43F7434-BB33-4551-8930-947444F27F98}">
      <dgm:prSet/>
      <dgm:spPr/>
      <dgm:t>
        <a:bodyPr/>
        <a:lstStyle/>
        <a:p>
          <a:endParaRPr lang="pl-PL">
            <a:latin typeface="+mj-lt"/>
          </a:endParaRPr>
        </a:p>
      </dgm:t>
    </dgm:pt>
    <dgm:pt modelId="{30CA6550-3D39-4769-BF9D-B6266336A2B6}" type="sibTrans" cxnId="{A43F7434-BB33-4551-8930-947444F27F98}">
      <dgm:prSet/>
      <dgm:spPr/>
      <dgm:t>
        <a:bodyPr/>
        <a:lstStyle/>
        <a:p>
          <a:endParaRPr lang="pl-PL">
            <a:latin typeface="+mj-lt"/>
          </a:endParaRPr>
        </a:p>
      </dgm:t>
    </dgm:pt>
    <dgm:pt modelId="{0AB8D7EF-57E7-4C89-B356-CF09125C28E5}">
      <dgm:prSet phldrT="[Tekst]" custT="1"/>
      <dgm:spPr>
        <a:solidFill>
          <a:schemeClr val="bg1">
            <a:alpha val="90000"/>
          </a:schemeClr>
        </a:solidFill>
      </dgm:spPr>
      <dgm:t>
        <a:bodyPr/>
        <a:lstStyle/>
        <a:p>
          <a:pPr marL="82550" marR="0" indent="-8255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pl-PL" sz="1800" b="0" dirty="0">
              <a:ln>
                <a:noFill/>
              </a:ln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sprawdza, czy przezroczyste koperty z nadrukiem CKE na spawie zawierające arkusze egzaminacyjne oraz płyty CD są w stanie nienaruszonym</a:t>
          </a:r>
        </a:p>
      </dgm:t>
    </dgm:pt>
    <dgm:pt modelId="{7C9695F4-0630-47FD-90F2-ABF05F4037C3}" type="parTrans" cxnId="{CC017D9A-0FA5-4153-A5F6-04923C09EC82}">
      <dgm:prSet/>
      <dgm:spPr/>
      <dgm:t>
        <a:bodyPr/>
        <a:lstStyle/>
        <a:p>
          <a:endParaRPr lang="pl-PL">
            <a:latin typeface="+mj-lt"/>
          </a:endParaRPr>
        </a:p>
      </dgm:t>
    </dgm:pt>
    <dgm:pt modelId="{43D7F374-6B9C-4DA8-934E-C2FE610229D8}" type="sibTrans" cxnId="{CC017D9A-0FA5-4153-A5F6-04923C09EC82}">
      <dgm:prSet/>
      <dgm:spPr/>
      <dgm:t>
        <a:bodyPr/>
        <a:lstStyle/>
        <a:p>
          <a:endParaRPr lang="pl-PL">
            <a:latin typeface="+mj-lt"/>
          </a:endParaRPr>
        </a:p>
      </dgm:t>
    </dgm:pt>
    <dgm:pt modelId="{A4CBE334-B4AD-424A-BE1B-1605C14E11EA}">
      <dgm:prSet phldrT="[Tekst]" custT="1"/>
      <dgm:spPr>
        <a:solidFill>
          <a:schemeClr val="tx2">
            <a:lumMod val="75000"/>
            <a:lumOff val="25000"/>
          </a:schemeClr>
        </a:solidFill>
      </dgm:spPr>
      <dgm:t>
        <a:bodyPr/>
        <a:lstStyle/>
        <a:p>
          <a:r>
            <a:rPr lang="pl-PL" sz="2000" b="1" cap="none" spc="0" dirty="0">
              <a:ln w="0"/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8:00 – 8:30</a:t>
          </a:r>
        </a:p>
      </dgm:t>
    </dgm:pt>
    <dgm:pt modelId="{2B830A61-0C0A-4649-9DEA-9D1D2E752DF9}" type="parTrans" cxnId="{BB7088A0-5BAC-4310-BE31-A8D2C5867F2B}">
      <dgm:prSet/>
      <dgm:spPr/>
      <dgm:t>
        <a:bodyPr/>
        <a:lstStyle/>
        <a:p>
          <a:endParaRPr lang="pl-PL">
            <a:latin typeface="+mj-lt"/>
          </a:endParaRPr>
        </a:p>
      </dgm:t>
    </dgm:pt>
    <dgm:pt modelId="{FC5340C4-837C-461B-966B-94E02ABF01B7}" type="sibTrans" cxnId="{BB7088A0-5BAC-4310-BE31-A8D2C5867F2B}">
      <dgm:prSet/>
      <dgm:spPr/>
      <dgm:t>
        <a:bodyPr/>
        <a:lstStyle/>
        <a:p>
          <a:endParaRPr lang="pl-PL">
            <a:latin typeface="+mj-lt"/>
          </a:endParaRPr>
        </a:p>
      </dgm:t>
    </dgm:pt>
    <dgm:pt modelId="{9245EB5D-CBCE-4A12-A4A5-D651B9EBF860}">
      <dgm:prSet phldrT="[Tekst]" custT="1"/>
      <dgm:spPr>
        <a:solidFill>
          <a:schemeClr val="bg1">
            <a:alpha val="90000"/>
          </a:schemeClr>
        </a:solidFill>
      </dgm:spPr>
      <dgm:t>
        <a:bodyPr/>
        <a:lstStyle/>
        <a:p>
          <a:pPr marL="82550" marR="0" lvl="1" indent="-8255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pl-PL" sz="1800" b="0" kern="1200" dirty="0">
              <a:ln>
                <a:noFill/>
              </a:ln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s</a:t>
          </a:r>
          <a:r>
            <a:rPr lang="pl-PL" sz="1800" b="0" kern="1200" dirty="0">
              <a:ln>
                <a:noFill/>
              </a:ln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prawdza kompletności składów zespołów nadzorujących</a:t>
          </a:r>
        </a:p>
      </dgm:t>
    </dgm:pt>
    <dgm:pt modelId="{AA29B5BF-138D-4766-84BE-7DF46DA1FF1E}" type="parTrans" cxnId="{FC4AEEAD-A1B1-4ED1-9D26-B21E4CC0AAA4}">
      <dgm:prSet/>
      <dgm:spPr/>
      <dgm:t>
        <a:bodyPr/>
        <a:lstStyle/>
        <a:p>
          <a:endParaRPr lang="pl-PL">
            <a:latin typeface="+mj-lt"/>
          </a:endParaRPr>
        </a:p>
      </dgm:t>
    </dgm:pt>
    <dgm:pt modelId="{371DDAC8-2EE0-4E77-A8FC-5F9F9EFDE448}" type="sibTrans" cxnId="{FC4AEEAD-A1B1-4ED1-9D26-B21E4CC0AAA4}">
      <dgm:prSet/>
      <dgm:spPr/>
      <dgm:t>
        <a:bodyPr/>
        <a:lstStyle/>
        <a:p>
          <a:endParaRPr lang="pl-PL">
            <a:latin typeface="+mj-lt"/>
          </a:endParaRPr>
        </a:p>
      </dgm:t>
    </dgm:pt>
    <dgm:pt modelId="{DCC080D1-50E6-439D-A457-06B877021009}">
      <dgm:prSet phldrT="[Tekst]" custT="1"/>
      <dgm:spPr>
        <a:solidFill>
          <a:schemeClr val="bg1">
            <a:alpha val="90000"/>
          </a:schemeClr>
        </a:solidFill>
      </dgm:spPr>
      <dgm:t>
        <a:bodyPr/>
        <a:lstStyle/>
        <a:p>
          <a:pPr marL="82550" marR="0" lvl="1" indent="-8255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pl-PL" sz="1800" b="0" kern="1200" dirty="0">
              <a:ln>
                <a:noFill/>
              </a:ln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przekazuje PZN dokumentację do sal (wykazy zdających, naklejki z kodami kreskowymi itd.)</a:t>
          </a:r>
        </a:p>
      </dgm:t>
    </dgm:pt>
    <dgm:pt modelId="{A1436276-E105-4EB7-8B24-8DEE98ADD9A3}" type="parTrans" cxnId="{68EA0041-C88D-4A82-8FAA-0E550625E357}">
      <dgm:prSet/>
      <dgm:spPr/>
      <dgm:t>
        <a:bodyPr/>
        <a:lstStyle/>
        <a:p>
          <a:endParaRPr lang="pl-PL">
            <a:latin typeface="+mj-lt"/>
          </a:endParaRPr>
        </a:p>
      </dgm:t>
    </dgm:pt>
    <dgm:pt modelId="{DBFED2B9-2F94-4569-A3D4-994BB0CB97C6}" type="sibTrans" cxnId="{68EA0041-C88D-4A82-8FAA-0E550625E357}">
      <dgm:prSet/>
      <dgm:spPr/>
      <dgm:t>
        <a:bodyPr/>
        <a:lstStyle/>
        <a:p>
          <a:endParaRPr lang="pl-PL">
            <a:latin typeface="+mj-lt"/>
          </a:endParaRPr>
        </a:p>
      </dgm:t>
    </dgm:pt>
    <dgm:pt modelId="{E17E9A1B-B41B-4A0F-B486-FF20C30CD935}">
      <dgm:prSet phldrT="[Tekst]" custT="1"/>
      <dgm:spPr>
        <a:solidFill>
          <a:schemeClr val="tx2">
            <a:lumMod val="75000"/>
            <a:lumOff val="25000"/>
          </a:schemeClr>
        </a:solidFill>
      </dgm:spPr>
      <dgm:t>
        <a:bodyPr/>
        <a:lstStyle/>
        <a:p>
          <a:r>
            <a:rPr lang="pl-PL" sz="2000" b="1" cap="none" spc="0" dirty="0">
              <a:ln w="0"/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do 8:55 lub </a:t>
          </a:r>
        </a:p>
        <a:p>
          <a:r>
            <a:rPr lang="pl-PL" sz="2000" b="1" cap="none" spc="0" dirty="0">
              <a:ln w="0"/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do 13:55 </a:t>
          </a:r>
        </a:p>
      </dgm:t>
    </dgm:pt>
    <dgm:pt modelId="{83B52560-CF09-4DA4-9807-201D8E14ED29}" type="parTrans" cxnId="{7A0556CA-0217-4B35-A95E-C16CCB8BC4F4}">
      <dgm:prSet/>
      <dgm:spPr/>
      <dgm:t>
        <a:bodyPr/>
        <a:lstStyle/>
        <a:p>
          <a:endParaRPr lang="pl-PL">
            <a:latin typeface="+mj-lt"/>
          </a:endParaRPr>
        </a:p>
      </dgm:t>
    </dgm:pt>
    <dgm:pt modelId="{9650313F-36DB-44DA-AA24-F8E41AE13E82}" type="sibTrans" cxnId="{7A0556CA-0217-4B35-A95E-C16CCB8BC4F4}">
      <dgm:prSet/>
      <dgm:spPr/>
      <dgm:t>
        <a:bodyPr/>
        <a:lstStyle/>
        <a:p>
          <a:endParaRPr lang="pl-PL">
            <a:latin typeface="+mj-lt"/>
          </a:endParaRPr>
        </a:p>
      </dgm:t>
    </dgm:pt>
    <dgm:pt modelId="{E5C1A9AC-836B-431D-BAB2-DE5CAB4D4AA5}">
      <dgm:prSet phldrT="[Tekst]" custT="1"/>
      <dgm:spPr>
        <a:solidFill>
          <a:schemeClr val="bg1">
            <a:alpha val="90000"/>
          </a:schemeClr>
        </a:solidFill>
      </dgm:spPr>
      <dgm:t>
        <a:bodyPr/>
        <a:lstStyle/>
        <a:p>
          <a:pPr marL="82550" marR="0" lvl="1" indent="-8255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pl-PL" sz="1800" b="0" kern="1200" dirty="0">
              <a:ln>
                <a:noFill/>
              </a:ln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wydaje arkusze egzaminacyjne do poszczególnych sal w obecności PZN i przedstawiciela zdających (jednego ze wszystkich sal egzaminacyjnych)</a:t>
          </a:r>
        </a:p>
      </dgm:t>
    </dgm:pt>
    <dgm:pt modelId="{1AE3ED46-5014-453B-815A-FB8D366D1B5C}" type="parTrans" cxnId="{A00F6760-B06F-45DE-9B5E-E9F60C6D39B7}">
      <dgm:prSet/>
      <dgm:spPr/>
      <dgm:t>
        <a:bodyPr/>
        <a:lstStyle/>
        <a:p>
          <a:endParaRPr lang="pl-PL">
            <a:latin typeface="+mj-lt"/>
          </a:endParaRPr>
        </a:p>
      </dgm:t>
    </dgm:pt>
    <dgm:pt modelId="{F9185950-8A80-4F96-86D9-DEA4020ADF41}" type="sibTrans" cxnId="{A00F6760-B06F-45DE-9B5E-E9F60C6D39B7}">
      <dgm:prSet/>
      <dgm:spPr/>
      <dgm:t>
        <a:bodyPr/>
        <a:lstStyle/>
        <a:p>
          <a:endParaRPr lang="pl-PL">
            <a:latin typeface="+mj-lt"/>
          </a:endParaRPr>
        </a:p>
      </dgm:t>
    </dgm:pt>
    <dgm:pt modelId="{9735B2F2-EEA6-4C1C-A7E6-9E25D82542EE}">
      <dgm:prSet phldrT="[Tekst]" custT="1"/>
      <dgm:spPr>
        <a:solidFill>
          <a:schemeClr val="bg1"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l-PL" sz="1800" b="0" dirty="0">
              <a:ln>
                <a:noFill/>
              </a:ln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monitoruje prawidłowość przebiegu egzaminu</a:t>
          </a:r>
          <a:endParaRPr lang="pl-PL" sz="1800" dirty="0">
            <a:ln>
              <a:noFill/>
            </a:ln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0605E04-47BD-4128-9F70-772ADF95A89A}" type="parTrans" cxnId="{484C83E6-32F5-46DF-A3BB-527A58F1552F}">
      <dgm:prSet/>
      <dgm:spPr/>
      <dgm:t>
        <a:bodyPr/>
        <a:lstStyle/>
        <a:p>
          <a:endParaRPr lang="pl-PL">
            <a:latin typeface="+mj-lt"/>
          </a:endParaRPr>
        </a:p>
      </dgm:t>
    </dgm:pt>
    <dgm:pt modelId="{992138B2-18CE-4C66-A982-E87B5DB23248}" type="sibTrans" cxnId="{484C83E6-32F5-46DF-A3BB-527A58F1552F}">
      <dgm:prSet/>
      <dgm:spPr/>
      <dgm:t>
        <a:bodyPr/>
        <a:lstStyle/>
        <a:p>
          <a:endParaRPr lang="pl-PL">
            <a:latin typeface="+mj-lt"/>
          </a:endParaRPr>
        </a:p>
      </dgm:t>
    </dgm:pt>
    <dgm:pt modelId="{C1627809-8C7A-4B3A-B3F5-E57A98320CB6}">
      <dgm:prSet phldrT="[Tekst]" custT="1"/>
      <dgm:spPr>
        <a:solidFill>
          <a:schemeClr val="tx2">
            <a:lumMod val="75000"/>
            <a:lumOff val="25000"/>
          </a:schemeClr>
        </a:solidFill>
      </dgm:spPr>
      <dgm:t>
        <a:bodyPr/>
        <a:lstStyle/>
        <a:p>
          <a:r>
            <a:rPr lang="pl-PL" sz="2000" b="1" cap="none" spc="0" dirty="0">
              <a:ln w="0"/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W trakcie trwania egzaminu</a:t>
          </a:r>
        </a:p>
      </dgm:t>
    </dgm:pt>
    <dgm:pt modelId="{10B96DE6-AAE1-49D3-A140-F16CA0E79D75}" type="parTrans" cxnId="{AC905D19-90DD-4985-B227-ADBDCB14DBFD}">
      <dgm:prSet/>
      <dgm:spPr/>
      <dgm:t>
        <a:bodyPr/>
        <a:lstStyle/>
        <a:p>
          <a:endParaRPr lang="pl-PL">
            <a:latin typeface="+mj-lt"/>
          </a:endParaRPr>
        </a:p>
      </dgm:t>
    </dgm:pt>
    <dgm:pt modelId="{67A985AF-4669-40DE-B93C-81B2C0E1B350}" type="sibTrans" cxnId="{AC905D19-90DD-4985-B227-ADBDCB14DBFD}">
      <dgm:prSet/>
      <dgm:spPr/>
      <dgm:t>
        <a:bodyPr/>
        <a:lstStyle/>
        <a:p>
          <a:endParaRPr lang="pl-PL">
            <a:latin typeface="+mj-lt"/>
          </a:endParaRPr>
        </a:p>
      </dgm:t>
    </dgm:pt>
    <dgm:pt modelId="{5F136183-7276-4119-8A91-60446400FD70}">
      <dgm:prSet phldrT="[Tekst]" custT="1"/>
      <dgm:spPr>
        <a:solidFill>
          <a:schemeClr val="bg1"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l-PL" sz="1800" b="1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zabezpiecza</a:t>
          </a:r>
          <a:r>
            <a:rPr lang="pl-PL" sz="1800" b="0" dirty="0">
              <a:ln>
                <a:noFill/>
              </a:ln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przesyłki w metalowej szafie/sejfie</a:t>
          </a:r>
          <a:endParaRPr lang="pl-PL" sz="1800" b="1" dirty="0">
            <a:ln>
              <a:noFill/>
            </a:ln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F2231CC-39C1-4A20-8064-AA7D036CE937}" type="parTrans" cxnId="{8FB52FDE-2CA4-4D94-9906-1B6B222E2BE5}">
      <dgm:prSet/>
      <dgm:spPr/>
      <dgm:t>
        <a:bodyPr/>
        <a:lstStyle/>
        <a:p>
          <a:endParaRPr lang="pl-PL"/>
        </a:p>
      </dgm:t>
    </dgm:pt>
    <dgm:pt modelId="{0406CD2B-3F24-438A-A61D-EA1F0300118A}" type="sibTrans" cxnId="{8FB52FDE-2CA4-4D94-9906-1B6B222E2BE5}">
      <dgm:prSet/>
      <dgm:spPr/>
      <dgm:t>
        <a:bodyPr/>
        <a:lstStyle/>
        <a:p>
          <a:endParaRPr lang="pl-PL"/>
        </a:p>
      </dgm:t>
    </dgm:pt>
    <dgm:pt modelId="{ADB5ECEB-12E4-41D0-96E4-1FD3189E95CE}">
      <dgm:prSet phldrT="[Tekst]" custT="1"/>
      <dgm:spPr>
        <a:solidFill>
          <a:schemeClr val="bg1">
            <a:alpha val="90000"/>
          </a:schemeClr>
        </a:solidFill>
      </dgm:spPr>
      <dgm:t>
        <a:bodyPr/>
        <a:lstStyle/>
        <a:p>
          <a:pPr marL="82550" marR="0" indent="-8255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pl-PL" sz="1800" b="0" dirty="0">
              <a:ln>
                <a:noFill/>
              </a:ln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informuje </a:t>
          </a:r>
          <a:r>
            <a:rPr lang="pl-PL" sz="1800" b="1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dystrybutora i OKE </a:t>
          </a:r>
          <a:r>
            <a:rPr lang="pl-PL" sz="1800" b="0" dirty="0">
              <a:ln>
                <a:noFill/>
              </a:ln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o ew. braku arkuszy egzaminacyjnych lub otrzymaniu arkuszy niezgodnych z zamówieniem</a:t>
          </a:r>
        </a:p>
      </dgm:t>
    </dgm:pt>
    <dgm:pt modelId="{45B4425A-CED9-42F8-A4C5-4BC148611F38}" type="parTrans" cxnId="{B5724C2D-D0EC-4457-8584-E4981E416A9B}">
      <dgm:prSet/>
      <dgm:spPr/>
      <dgm:t>
        <a:bodyPr/>
        <a:lstStyle/>
        <a:p>
          <a:endParaRPr lang="pl-PL"/>
        </a:p>
      </dgm:t>
    </dgm:pt>
    <dgm:pt modelId="{2E845414-D15B-4E3A-961B-5445F325CA2D}" type="sibTrans" cxnId="{B5724C2D-D0EC-4457-8584-E4981E416A9B}">
      <dgm:prSet/>
      <dgm:spPr/>
      <dgm:t>
        <a:bodyPr/>
        <a:lstStyle/>
        <a:p>
          <a:endParaRPr lang="pl-PL"/>
        </a:p>
      </dgm:t>
    </dgm:pt>
    <dgm:pt modelId="{DC08D162-CB5A-498C-8BD1-33423D96CF9C}" type="pres">
      <dgm:prSet presAssocID="{C98B1C25-62F1-44DA-949B-F710035864FC}" presName="Name0" presStyleCnt="0">
        <dgm:presLayoutVars>
          <dgm:dir/>
          <dgm:animLvl val="lvl"/>
          <dgm:resizeHandles val="exact"/>
        </dgm:presLayoutVars>
      </dgm:prSet>
      <dgm:spPr/>
    </dgm:pt>
    <dgm:pt modelId="{448DE79F-39C4-4649-AC98-269932878E28}" type="pres">
      <dgm:prSet presAssocID="{4FC226D0-867C-430C-9C6D-A57E903D9EDC}" presName="linNode" presStyleCnt="0"/>
      <dgm:spPr/>
    </dgm:pt>
    <dgm:pt modelId="{493399AF-CFEF-4235-B0D2-8B087630548F}" type="pres">
      <dgm:prSet presAssocID="{4FC226D0-867C-430C-9C6D-A57E903D9EDC}" presName="parentText" presStyleLbl="node1" presStyleIdx="0" presStyleCnt="5" custScaleX="58692" custLinFactNeighborX="-641" custLinFactNeighborY="13945">
        <dgm:presLayoutVars>
          <dgm:chMax val="1"/>
          <dgm:bulletEnabled val="1"/>
        </dgm:presLayoutVars>
      </dgm:prSet>
      <dgm:spPr/>
    </dgm:pt>
    <dgm:pt modelId="{65BBD440-D60F-4E7F-B497-F6D1AE2645AB}" type="pres">
      <dgm:prSet presAssocID="{4FC226D0-867C-430C-9C6D-A57E903D9EDC}" presName="descendantText" presStyleLbl="alignAccFollowNode1" presStyleIdx="0" presStyleCnt="5" custScaleX="116436" custScaleY="65972">
        <dgm:presLayoutVars>
          <dgm:bulletEnabled val="1"/>
        </dgm:presLayoutVars>
      </dgm:prSet>
      <dgm:spPr/>
    </dgm:pt>
    <dgm:pt modelId="{F7EC2C27-97D6-4965-A1FD-0D54882B767A}" type="pres">
      <dgm:prSet presAssocID="{106C6465-C7BD-4422-9A63-48822DE00A29}" presName="sp" presStyleCnt="0"/>
      <dgm:spPr/>
    </dgm:pt>
    <dgm:pt modelId="{43F9078F-A628-4EEC-B716-8E84D1849AC0}" type="pres">
      <dgm:prSet presAssocID="{9CE709FF-725C-4221-9622-FBEB256C36A4}" presName="linNode" presStyleCnt="0"/>
      <dgm:spPr/>
    </dgm:pt>
    <dgm:pt modelId="{52E0B04B-8AB9-424A-9BC0-A8CA680F6724}" type="pres">
      <dgm:prSet presAssocID="{9CE709FF-725C-4221-9622-FBEB256C36A4}" presName="parentText" presStyleLbl="node1" presStyleIdx="1" presStyleCnt="5" custScaleX="58692" custLinFactNeighborX="-433" custLinFactNeighborY="1831">
        <dgm:presLayoutVars>
          <dgm:chMax val="1"/>
          <dgm:bulletEnabled val="1"/>
        </dgm:presLayoutVars>
      </dgm:prSet>
      <dgm:spPr/>
    </dgm:pt>
    <dgm:pt modelId="{AEA3365C-C5DB-4D31-9307-4AE39734B0A6}" type="pres">
      <dgm:prSet presAssocID="{9CE709FF-725C-4221-9622-FBEB256C36A4}" presName="descendantText" presStyleLbl="alignAccFollowNode1" presStyleIdx="1" presStyleCnt="5" custScaleX="116436" custScaleY="201818">
        <dgm:presLayoutVars>
          <dgm:bulletEnabled val="1"/>
        </dgm:presLayoutVars>
      </dgm:prSet>
      <dgm:spPr/>
    </dgm:pt>
    <dgm:pt modelId="{1BA86BFB-DC56-46A5-BBC9-9DAAA51C1C7A}" type="pres">
      <dgm:prSet presAssocID="{30CA6550-3D39-4769-BF9D-B6266336A2B6}" presName="sp" presStyleCnt="0"/>
      <dgm:spPr/>
    </dgm:pt>
    <dgm:pt modelId="{E9A3C880-BBA4-4FBD-933E-64AEB0A0A351}" type="pres">
      <dgm:prSet presAssocID="{A4CBE334-B4AD-424A-BE1B-1605C14E11EA}" presName="linNode" presStyleCnt="0"/>
      <dgm:spPr/>
    </dgm:pt>
    <dgm:pt modelId="{29F115FC-5541-4304-8531-F24BC2E80C52}" type="pres">
      <dgm:prSet presAssocID="{A4CBE334-B4AD-424A-BE1B-1605C14E11EA}" presName="parentText" presStyleLbl="node1" presStyleIdx="2" presStyleCnt="5" custScaleX="58692">
        <dgm:presLayoutVars>
          <dgm:chMax val="1"/>
          <dgm:bulletEnabled val="1"/>
        </dgm:presLayoutVars>
      </dgm:prSet>
      <dgm:spPr/>
    </dgm:pt>
    <dgm:pt modelId="{D6D9C4B8-CE11-4C0E-AAE6-CB6D034507FD}" type="pres">
      <dgm:prSet presAssocID="{A4CBE334-B4AD-424A-BE1B-1605C14E11EA}" presName="descendantText" presStyleLbl="alignAccFollowNode1" presStyleIdx="2" presStyleCnt="5" custScaleX="116436" custScaleY="94690">
        <dgm:presLayoutVars>
          <dgm:bulletEnabled val="1"/>
        </dgm:presLayoutVars>
      </dgm:prSet>
      <dgm:spPr/>
    </dgm:pt>
    <dgm:pt modelId="{C8BB592A-8BFA-402B-A5E2-A28F5E0D67A9}" type="pres">
      <dgm:prSet presAssocID="{FC5340C4-837C-461B-966B-94E02ABF01B7}" presName="sp" presStyleCnt="0"/>
      <dgm:spPr/>
    </dgm:pt>
    <dgm:pt modelId="{DC3B170D-DEAE-49CC-8803-24F13A7B941D}" type="pres">
      <dgm:prSet presAssocID="{E17E9A1B-B41B-4A0F-B486-FF20C30CD935}" presName="linNode" presStyleCnt="0"/>
      <dgm:spPr/>
    </dgm:pt>
    <dgm:pt modelId="{BE672D2D-98E3-439F-B127-F66A16CF2ECC}" type="pres">
      <dgm:prSet presAssocID="{E17E9A1B-B41B-4A0F-B486-FF20C30CD935}" presName="parentText" presStyleLbl="node1" presStyleIdx="3" presStyleCnt="5" custScaleX="58692">
        <dgm:presLayoutVars>
          <dgm:chMax val="1"/>
          <dgm:bulletEnabled val="1"/>
        </dgm:presLayoutVars>
      </dgm:prSet>
      <dgm:spPr/>
    </dgm:pt>
    <dgm:pt modelId="{4CA44AB5-8E02-4505-9CA6-11B13247FC18}" type="pres">
      <dgm:prSet presAssocID="{E17E9A1B-B41B-4A0F-B486-FF20C30CD935}" presName="descendantText" presStyleLbl="alignAccFollowNode1" presStyleIdx="3" presStyleCnt="5" custScaleX="116436" custScaleY="117197">
        <dgm:presLayoutVars>
          <dgm:bulletEnabled val="1"/>
        </dgm:presLayoutVars>
      </dgm:prSet>
      <dgm:spPr/>
    </dgm:pt>
    <dgm:pt modelId="{F9B3FA85-5FB2-498F-A57A-B624811F404E}" type="pres">
      <dgm:prSet presAssocID="{9650313F-36DB-44DA-AA24-F8E41AE13E82}" presName="sp" presStyleCnt="0"/>
      <dgm:spPr/>
    </dgm:pt>
    <dgm:pt modelId="{58ED3A8D-407F-4724-8CB5-6FD07819EE82}" type="pres">
      <dgm:prSet presAssocID="{C1627809-8C7A-4B3A-B3F5-E57A98320CB6}" presName="linNode" presStyleCnt="0"/>
      <dgm:spPr/>
    </dgm:pt>
    <dgm:pt modelId="{6973B1CA-7891-4AF4-A9EE-3CE72244261F}" type="pres">
      <dgm:prSet presAssocID="{C1627809-8C7A-4B3A-B3F5-E57A98320CB6}" presName="parentText" presStyleLbl="node1" presStyleIdx="4" presStyleCnt="5" custScaleX="58692">
        <dgm:presLayoutVars>
          <dgm:chMax val="1"/>
          <dgm:bulletEnabled val="1"/>
        </dgm:presLayoutVars>
      </dgm:prSet>
      <dgm:spPr/>
    </dgm:pt>
    <dgm:pt modelId="{72255165-D267-4F12-B145-98F8CBEDFF3C}" type="pres">
      <dgm:prSet presAssocID="{C1627809-8C7A-4B3A-B3F5-E57A98320CB6}" presName="descendantText" presStyleLbl="alignAccFollowNode1" presStyleIdx="4" presStyleCnt="5" custScaleX="116436" custScaleY="117197">
        <dgm:presLayoutVars>
          <dgm:bulletEnabled val="1"/>
        </dgm:presLayoutVars>
      </dgm:prSet>
      <dgm:spPr/>
    </dgm:pt>
  </dgm:ptLst>
  <dgm:cxnLst>
    <dgm:cxn modelId="{AC905D19-90DD-4985-B227-ADBDCB14DBFD}" srcId="{C98B1C25-62F1-44DA-949B-F710035864FC}" destId="{C1627809-8C7A-4B3A-B3F5-E57A98320CB6}" srcOrd="4" destOrd="0" parTransId="{10B96DE6-AAE1-49D3-A140-F16CA0E79D75}" sibTransId="{67A985AF-4669-40DE-B93C-81B2C0E1B350}"/>
    <dgm:cxn modelId="{F06D7019-DAF3-4090-8E22-321566A6C439}" type="presOf" srcId="{1CB21AA5-672A-4AFF-A9BF-5F99234FFAC8}" destId="{65BBD440-D60F-4E7F-B497-F6D1AE2645AB}" srcOrd="0" destOrd="0" presId="urn:microsoft.com/office/officeart/2005/8/layout/vList5"/>
    <dgm:cxn modelId="{AE8E4C1D-5853-45B3-9925-7DF8475B0A8C}" type="presOf" srcId="{9CE709FF-725C-4221-9622-FBEB256C36A4}" destId="{52E0B04B-8AB9-424A-9BC0-A8CA680F6724}" srcOrd="0" destOrd="0" presId="urn:microsoft.com/office/officeart/2005/8/layout/vList5"/>
    <dgm:cxn modelId="{F264361F-BA4D-498D-BBB1-F7BD758BC74C}" type="presOf" srcId="{9735B2F2-EEA6-4C1C-A7E6-9E25D82542EE}" destId="{72255165-D267-4F12-B145-98F8CBEDFF3C}" srcOrd="0" destOrd="0" presId="urn:microsoft.com/office/officeart/2005/8/layout/vList5"/>
    <dgm:cxn modelId="{CA4F042A-0B69-4A50-BCAD-E615AF652A1A}" type="presOf" srcId="{C98B1C25-62F1-44DA-949B-F710035864FC}" destId="{DC08D162-CB5A-498C-8BD1-33423D96CF9C}" srcOrd="0" destOrd="0" presId="urn:microsoft.com/office/officeart/2005/8/layout/vList5"/>
    <dgm:cxn modelId="{B5724C2D-D0EC-4457-8584-E4981E416A9B}" srcId="{9CE709FF-725C-4221-9622-FBEB256C36A4}" destId="{ADB5ECEB-12E4-41D0-96E4-1FD3189E95CE}" srcOrd="1" destOrd="0" parTransId="{45B4425A-CED9-42F8-A4C5-4BC148611F38}" sibTransId="{2E845414-D15B-4E3A-961B-5445F325CA2D}"/>
    <dgm:cxn modelId="{4EA21431-42C4-4879-AF48-90B730727AC7}" type="presOf" srcId="{E17E9A1B-B41B-4A0F-B486-FF20C30CD935}" destId="{BE672D2D-98E3-439F-B127-F66A16CF2ECC}" srcOrd="0" destOrd="0" presId="urn:microsoft.com/office/officeart/2005/8/layout/vList5"/>
    <dgm:cxn modelId="{A43F7434-BB33-4551-8930-947444F27F98}" srcId="{C98B1C25-62F1-44DA-949B-F710035864FC}" destId="{9CE709FF-725C-4221-9622-FBEB256C36A4}" srcOrd="1" destOrd="0" parTransId="{6DFEE9E7-DEFF-430E-8690-F01D6716C7D5}" sibTransId="{30CA6550-3D39-4769-BF9D-B6266336A2B6}"/>
    <dgm:cxn modelId="{A00F6760-B06F-45DE-9B5E-E9F60C6D39B7}" srcId="{E17E9A1B-B41B-4A0F-B486-FF20C30CD935}" destId="{E5C1A9AC-836B-431D-BAB2-DE5CAB4D4AA5}" srcOrd="0" destOrd="0" parTransId="{1AE3ED46-5014-453B-815A-FB8D366D1B5C}" sibTransId="{F9185950-8A80-4F96-86D9-DEA4020ADF41}"/>
    <dgm:cxn modelId="{68EA0041-C88D-4A82-8FAA-0E550625E357}" srcId="{A4CBE334-B4AD-424A-BE1B-1605C14E11EA}" destId="{DCC080D1-50E6-439D-A457-06B877021009}" srcOrd="1" destOrd="0" parTransId="{A1436276-E105-4EB7-8B24-8DEE98ADD9A3}" sibTransId="{DBFED2B9-2F94-4569-A3D4-994BB0CB97C6}"/>
    <dgm:cxn modelId="{5DA87244-CC51-4EC7-A2B3-8B114B51A020}" type="presOf" srcId="{0AB8D7EF-57E7-4C89-B356-CF09125C28E5}" destId="{AEA3365C-C5DB-4D31-9307-4AE39734B0A6}" srcOrd="0" destOrd="0" presId="urn:microsoft.com/office/officeart/2005/8/layout/vList5"/>
    <dgm:cxn modelId="{2840646D-9081-404C-9BF1-B38A77A2D930}" srcId="{4FC226D0-867C-430C-9C6D-A57E903D9EDC}" destId="{1CB21AA5-672A-4AFF-A9BF-5F99234FFAC8}" srcOrd="0" destOrd="0" parTransId="{D5196CED-2856-4956-83BC-1B1586AF367C}" sibTransId="{307B907B-E5F7-43A6-A6CC-13D227988D1A}"/>
    <dgm:cxn modelId="{0B74F252-F0AC-4353-ABE3-C2942311529A}" type="presOf" srcId="{5F136183-7276-4119-8A91-60446400FD70}" destId="{65BBD440-D60F-4E7F-B497-F6D1AE2645AB}" srcOrd="0" destOrd="1" presId="urn:microsoft.com/office/officeart/2005/8/layout/vList5"/>
    <dgm:cxn modelId="{85AE1C8C-A142-48EA-BAD1-F6C51A6F91BF}" type="presOf" srcId="{C1627809-8C7A-4B3A-B3F5-E57A98320CB6}" destId="{6973B1CA-7891-4AF4-A9EE-3CE72244261F}" srcOrd="0" destOrd="0" presId="urn:microsoft.com/office/officeart/2005/8/layout/vList5"/>
    <dgm:cxn modelId="{CC017D9A-0FA5-4153-A5F6-04923C09EC82}" srcId="{9CE709FF-725C-4221-9622-FBEB256C36A4}" destId="{0AB8D7EF-57E7-4C89-B356-CF09125C28E5}" srcOrd="0" destOrd="0" parTransId="{7C9695F4-0630-47FD-90F2-ABF05F4037C3}" sibTransId="{43D7F374-6B9C-4DA8-934E-C2FE610229D8}"/>
    <dgm:cxn modelId="{DB679E9B-66F6-41FF-8A97-48E73B5857BB}" type="presOf" srcId="{DCC080D1-50E6-439D-A457-06B877021009}" destId="{D6D9C4B8-CE11-4C0E-AAE6-CB6D034507FD}" srcOrd="0" destOrd="1" presId="urn:microsoft.com/office/officeart/2005/8/layout/vList5"/>
    <dgm:cxn modelId="{AB09AF9C-E0D9-4741-9B43-19B19E8A7D24}" type="presOf" srcId="{4FC226D0-867C-430C-9C6D-A57E903D9EDC}" destId="{493399AF-CFEF-4235-B0D2-8B087630548F}" srcOrd="0" destOrd="0" presId="urn:microsoft.com/office/officeart/2005/8/layout/vList5"/>
    <dgm:cxn modelId="{BB7088A0-5BAC-4310-BE31-A8D2C5867F2B}" srcId="{C98B1C25-62F1-44DA-949B-F710035864FC}" destId="{A4CBE334-B4AD-424A-BE1B-1605C14E11EA}" srcOrd="2" destOrd="0" parTransId="{2B830A61-0C0A-4649-9DEA-9D1D2E752DF9}" sibTransId="{FC5340C4-837C-461B-966B-94E02ABF01B7}"/>
    <dgm:cxn modelId="{FC4AEEAD-A1B1-4ED1-9D26-B21E4CC0AAA4}" srcId="{A4CBE334-B4AD-424A-BE1B-1605C14E11EA}" destId="{9245EB5D-CBCE-4A12-A4A5-D651B9EBF860}" srcOrd="0" destOrd="0" parTransId="{AA29B5BF-138D-4766-84BE-7DF46DA1FF1E}" sibTransId="{371DDAC8-2EE0-4E77-A8FC-5F9F9EFDE448}"/>
    <dgm:cxn modelId="{973B97B1-063D-40B0-AC0D-1B331F7B4D33}" type="presOf" srcId="{9245EB5D-CBCE-4A12-A4A5-D651B9EBF860}" destId="{D6D9C4B8-CE11-4C0E-AAE6-CB6D034507FD}" srcOrd="0" destOrd="0" presId="urn:microsoft.com/office/officeart/2005/8/layout/vList5"/>
    <dgm:cxn modelId="{A74B0BB6-199C-4B1F-88D3-541C117E4A71}" srcId="{C98B1C25-62F1-44DA-949B-F710035864FC}" destId="{4FC226D0-867C-430C-9C6D-A57E903D9EDC}" srcOrd="0" destOrd="0" parTransId="{259E50F3-50CE-4444-95C4-81D4DBF11EC9}" sibTransId="{106C6465-C7BD-4422-9A63-48822DE00A29}"/>
    <dgm:cxn modelId="{7A0556CA-0217-4B35-A95E-C16CCB8BC4F4}" srcId="{C98B1C25-62F1-44DA-949B-F710035864FC}" destId="{E17E9A1B-B41B-4A0F-B486-FF20C30CD935}" srcOrd="3" destOrd="0" parTransId="{83B52560-CF09-4DA4-9807-201D8E14ED29}" sibTransId="{9650313F-36DB-44DA-AA24-F8E41AE13E82}"/>
    <dgm:cxn modelId="{B8B998DB-AB95-4521-BE6B-2D13E5CB3F61}" type="presOf" srcId="{A4CBE334-B4AD-424A-BE1B-1605C14E11EA}" destId="{29F115FC-5541-4304-8531-F24BC2E80C52}" srcOrd="0" destOrd="0" presId="urn:microsoft.com/office/officeart/2005/8/layout/vList5"/>
    <dgm:cxn modelId="{8FB52FDE-2CA4-4D94-9906-1B6B222E2BE5}" srcId="{4FC226D0-867C-430C-9C6D-A57E903D9EDC}" destId="{5F136183-7276-4119-8A91-60446400FD70}" srcOrd="1" destOrd="0" parTransId="{9F2231CC-39C1-4A20-8064-AA7D036CE937}" sibTransId="{0406CD2B-3F24-438A-A61D-EA1F0300118A}"/>
    <dgm:cxn modelId="{484C83E6-32F5-46DF-A3BB-527A58F1552F}" srcId="{C1627809-8C7A-4B3A-B3F5-E57A98320CB6}" destId="{9735B2F2-EEA6-4C1C-A7E6-9E25D82542EE}" srcOrd="0" destOrd="0" parTransId="{D0605E04-47BD-4128-9F70-772ADF95A89A}" sibTransId="{992138B2-18CE-4C66-A982-E87B5DB23248}"/>
    <dgm:cxn modelId="{5D034CF2-EEEB-4DDA-A139-B7C7667314FC}" type="presOf" srcId="{ADB5ECEB-12E4-41D0-96E4-1FD3189E95CE}" destId="{AEA3365C-C5DB-4D31-9307-4AE39734B0A6}" srcOrd="0" destOrd="1" presId="urn:microsoft.com/office/officeart/2005/8/layout/vList5"/>
    <dgm:cxn modelId="{4950A0F5-1924-4B5C-B37D-0897FC2E9AB7}" type="presOf" srcId="{E5C1A9AC-836B-431D-BAB2-DE5CAB4D4AA5}" destId="{4CA44AB5-8E02-4505-9CA6-11B13247FC18}" srcOrd="0" destOrd="0" presId="urn:microsoft.com/office/officeart/2005/8/layout/vList5"/>
    <dgm:cxn modelId="{04CEB0B0-684A-4A33-A5D3-D023E05B57EB}" type="presParOf" srcId="{DC08D162-CB5A-498C-8BD1-33423D96CF9C}" destId="{448DE79F-39C4-4649-AC98-269932878E28}" srcOrd="0" destOrd="0" presId="urn:microsoft.com/office/officeart/2005/8/layout/vList5"/>
    <dgm:cxn modelId="{7A3FB4B3-539A-4A74-A612-B6C83FE8DD16}" type="presParOf" srcId="{448DE79F-39C4-4649-AC98-269932878E28}" destId="{493399AF-CFEF-4235-B0D2-8B087630548F}" srcOrd="0" destOrd="0" presId="urn:microsoft.com/office/officeart/2005/8/layout/vList5"/>
    <dgm:cxn modelId="{477D2B53-2712-4A58-874C-4B3926CB299A}" type="presParOf" srcId="{448DE79F-39C4-4649-AC98-269932878E28}" destId="{65BBD440-D60F-4E7F-B497-F6D1AE2645AB}" srcOrd="1" destOrd="0" presId="urn:microsoft.com/office/officeart/2005/8/layout/vList5"/>
    <dgm:cxn modelId="{15F02E06-CAAB-4555-8620-DEE3918183C9}" type="presParOf" srcId="{DC08D162-CB5A-498C-8BD1-33423D96CF9C}" destId="{F7EC2C27-97D6-4965-A1FD-0D54882B767A}" srcOrd="1" destOrd="0" presId="urn:microsoft.com/office/officeart/2005/8/layout/vList5"/>
    <dgm:cxn modelId="{B7F72467-B4CD-49EF-A706-F62A4E03192A}" type="presParOf" srcId="{DC08D162-CB5A-498C-8BD1-33423D96CF9C}" destId="{43F9078F-A628-4EEC-B716-8E84D1849AC0}" srcOrd="2" destOrd="0" presId="urn:microsoft.com/office/officeart/2005/8/layout/vList5"/>
    <dgm:cxn modelId="{7D9C79FE-B75D-4CDC-8365-F5B991A0FB07}" type="presParOf" srcId="{43F9078F-A628-4EEC-B716-8E84D1849AC0}" destId="{52E0B04B-8AB9-424A-9BC0-A8CA680F6724}" srcOrd="0" destOrd="0" presId="urn:microsoft.com/office/officeart/2005/8/layout/vList5"/>
    <dgm:cxn modelId="{0B921120-34D7-4D49-8D96-0BBC35B9FB43}" type="presParOf" srcId="{43F9078F-A628-4EEC-B716-8E84D1849AC0}" destId="{AEA3365C-C5DB-4D31-9307-4AE39734B0A6}" srcOrd="1" destOrd="0" presId="urn:microsoft.com/office/officeart/2005/8/layout/vList5"/>
    <dgm:cxn modelId="{AA68DAC2-AAB5-4495-A13B-64DFBF723048}" type="presParOf" srcId="{DC08D162-CB5A-498C-8BD1-33423D96CF9C}" destId="{1BA86BFB-DC56-46A5-BBC9-9DAAA51C1C7A}" srcOrd="3" destOrd="0" presId="urn:microsoft.com/office/officeart/2005/8/layout/vList5"/>
    <dgm:cxn modelId="{4A8C0536-421B-40DF-B10F-8ED36E86559F}" type="presParOf" srcId="{DC08D162-CB5A-498C-8BD1-33423D96CF9C}" destId="{E9A3C880-BBA4-4FBD-933E-64AEB0A0A351}" srcOrd="4" destOrd="0" presId="urn:microsoft.com/office/officeart/2005/8/layout/vList5"/>
    <dgm:cxn modelId="{75CC6741-53E2-4E62-A209-4F589D11C87A}" type="presParOf" srcId="{E9A3C880-BBA4-4FBD-933E-64AEB0A0A351}" destId="{29F115FC-5541-4304-8531-F24BC2E80C52}" srcOrd="0" destOrd="0" presId="urn:microsoft.com/office/officeart/2005/8/layout/vList5"/>
    <dgm:cxn modelId="{A632433B-33FB-46B2-B029-26D3D5F52876}" type="presParOf" srcId="{E9A3C880-BBA4-4FBD-933E-64AEB0A0A351}" destId="{D6D9C4B8-CE11-4C0E-AAE6-CB6D034507FD}" srcOrd="1" destOrd="0" presId="urn:microsoft.com/office/officeart/2005/8/layout/vList5"/>
    <dgm:cxn modelId="{DF79B04C-F2FC-4B9F-B7E1-D9E0457B8100}" type="presParOf" srcId="{DC08D162-CB5A-498C-8BD1-33423D96CF9C}" destId="{C8BB592A-8BFA-402B-A5E2-A28F5E0D67A9}" srcOrd="5" destOrd="0" presId="urn:microsoft.com/office/officeart/2005/8/layout/vList5"/>
    <dgm:cxn modelId="{538B1600-F652-46F4-8891-F0376CACDD8D}" type="presParOf" srcId="{DC08D162-CB5A-498C-8BD1-33423D96CF9C}" destId="{DC3B170D-DEAE-49CC-8803-24F13A7B941D}" srcOrd="6" destOrd="0" presId="urn:microsoft.com/office/officeart/2005/8/layout/vList5"/>
    <dgm:cxn modelId="{DD745901-5BDC-4752-A695-7698BCA17012}" type="presParOf" srcId="{DC3B170D-DEAE-49CC-8803-24F13A7B941D}" destId="{BE672D2D-98E3-439F-B127-F66A16CF2ECC}" srcOrd="0" destOrd="0" presId="urn:microsoft.com/office/officeart/2005/8/layout/vList5"/>
    <dgm:cxn modelId="{60998836-8CAF-4C1D-91E8-2CA7381ABC74}" type="presParOf" srcId="{DC3B170D-DEAE-49CC-8803-24F13A7B941D}" destId="{4CA44AB5-8E02-4505-9CA6-11B13247FC18}" srcOrd="1" destOrd="0" presId="urn:microsoft.com/office/officeart/2005/8/layout/vList5"/>
    <dgm:cxn modelId="{3E573F7B-0602-4CE5-A306-2FFBF7B071A3}" type="presParOf" srcId="{DC08D162-CB5A-498C-8BD1-33423D96CF9C}" destId="{F9B3FA85-5FB2-498F-A57A-B624811F404E}" srcOrd="7" destOrd="0" presId="urn:microsoft.com/office/officeart/2005/8/layout/vList5"/>
    <dgm:cxn modelId="{D9D140C9-7D50-479D-A895-04D9CE7B4F9F}" type="presParOf" srcId="{DC08D162-CB5A-498C-8BD1-33423D96CF9C}" destId="{58ED3A8D-407F-4724-8CB5-6FD07819EE82}" srcOrd="8" destOrd="0" presId="urn:microsoft.com/office/officeart/2005/8/layout/vList5"/>
    <dgm:cxn modelId="{E29E8CD3-1523-488E-8E85-D871C53CEADC}" type="presParOf" srcId="{58ED3A8D-407F-4724-8CB5-6FD07819EE82}" destId="{6973B1CA-7891-4AF4-A9EE-3CE72244261F}" srcOrd="0" destOrd="0" presId="urn:microsoft.com/office/officeart/2005/8/layout/vList5"/>
    <dgm:cxn modelId="{C45B949D-2199-427A-9D63-8CC93E428408}" type="presParOf" srcId="{58ED3A8D-407F-4724-8CB5-6FD07819EE82}" destId="{72255165-D267-4F12-B145-98F8CBEDFF3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04EF80B-5CC4-4B47-9B78-B6AEE73DF9C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61902615-271F-458F-8242-0934A92DF77F}">
      <dgm:prSet phldrT="[Tekst]" custT="1"/>
      <dgm:spPr>
        <a:solidFill>
          <a:schemeClr val="tx2">
            <a:lumMod val="75000"/>
            <a:lumOff val="25000"/>
          </a:schemeClr>
        </a:solidFill>
      </dgm:spPr>
      <dgm:t>
        <a:bodyPr/>
        <a:lstStyle/>
        <a:p>
          <a:pPr algn="ctr"/>
          <a:r>
            <a:rPr lang="pl-PL" sz="2000" b="1" kern="1200" dirty="0">
              <a:solidFill>
                <a:srgbClr val="FFFF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Dzień przed</a:t>
          </a:r>
          <a:r>
            <a:rPr lang="pl-PL" sz="2000" kern="1200" dirty="0">
              <a:solidFill>
                <a:srgbClr val="FFFF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pl-PL" sz="2000" kern="1200" dirty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egzaminem przewodniczący zespołu przedmiotowego: </a:t>
          </a:r>
        </a:p>
      </dgm:t>
    </dgm:pt>
    <dgm:pt modelId="{7CCDA052-8997-4B0B-B23B-F58446248A3A}" type="parTrans" cxnId="{66D6E16B-8535-4281-8817-62072DA92A9E}">
      <dgm:prSet/>
      <dgm:spPr/>
      <dgm:t>
        <a:bodyPr/>
        <a:lstStyle/>
        <a:p>
          <a:endParaRPr lang="pl-PL">
            <a:latin typeface="+mj-lt"/>
          </a:endParaRPr>
        </a:p>
      </dgm:t>
    </dgm:pt>
    <dgm:pt modelId="{8D62E9BF-96C1-4BE3-9951-4295AA975896}" type="sibTrans" cxnId="{66D6E16B-8535-4281-8817-62072DA92A9E}">
      <dgm:prSet/>
      <dgm:spPr/>
      <dgm:t>
        <a:bodyPr/>
        <a:lstStyle/>
        <a:p>
          <a:endParaRPr lang="pl-PL">
            <a:latin typeface="+mj-lt"/>
          </a:endParaRPr>
        </a:p>
      </dgm:t>
    </dgm:pt>
    <dgm:pt modelId="{7623CD6C-EE64-4491-B11E-9508F2520BE2}">
      <dgm:prSet phldrT="[Tekst]" custT="1"/>
      <dgm:spPr>
        <a:ln>
          <a:solidFill>
            <a:schemeClr val="tx1"/>
          </a:solidFill>
        </a:ln>
      </dgm:spPr>
      <dgm:t>
        <a:bodyPr/>
        <a:lstStyle/>
        <a:p>
          <a:pPr algn="l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Char char="•"/>
          </a:pPr>
          <a:r>
            <a:rPr lang="pl-PL" sz="2000" dirty="0">
              <a:latin typeface="Calibri" panose="020F0502020204030204" pitchFamily="34" charset="0"/>
              <a:cs typeface="Calibri" panose="020F0502020204030204" pitchFamily="34" charset="0"/>
            </a:rPr>
            <a:t>nadzoruje odpowiednie </a:t>
          </a:r>
          <a:r>
            <a:rPr lang="pl-PL" sz="2000" b="1" dirty="0">
              <a:latin typeface="Calibri" panose="020F0502020204030204" pitchFamily="34" charset="0"/>
              <a:cs typeface="Calibri" panose="020F0502020204030204" pitchFamily="34" charset="0"/>
            </a:rPr>
            <a:t>przygotowanie sal,</a:t>
          </a:r>
        </a:p>
      </dgm:t>
    </dgm:pt>
    <dgm:pt modelId="{51D88D62-95C3-40F6-860C-8E2AB3E18B8F}" type="parTrans" cxnId="{3D9E1BA4-2484-41F0-9E84-2861AA75C796}">
      <dgm:prSet/>
      <dgm:spPr/>
      <dgm:t>
        <a:bodyPr/>
        <a:lstStyle/>
        <a:p>
          <a:endParaRPr lang="pl-PL">
            <a:latin typeface="+mj-lt"/>
          </a:endParaRPr>
        </a:p>
      </dgm:t>
    </dgm:pt>
    <dgm:pt modelId="{63F6FFC1-7260-48B9-8F79-9AB7282CDEA4}" type="sibTrans" cxnId="{3D9E1BA4-2484-41F0-9E84-2861AA75C796}">
      <dgm:prSet/>
      <dgm:spPr/>
      <dgm:t>
        <a:bodyPr/>
        <a:lstStyle/>
        <a:p>
          <a:endParaRPr lang="pl-PL">
            <a:latin typeface="+mj-lt"/>
          </a:endParaRPr>
        </a:p>
      </dgm:t>
    </dgm:pt>
    <dgm:pt modelId="{45524D35-0A0A-494E-878A-917C2F667DC9}">
      <dgm:prSet phldrT="[Tekst]" custT="1"/>
      <dgm:spPr>
        <a:solidFill>
          <a:schemeClr val="tx2">
            <a:lumMod val="75000"/>
            <a:lumOff val="25000"/>
          </a:schemeClr>
        </a:solidFill>
      </dgm:spPr>
      <dgm:t>
        <a:bodyPr/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rgbClr val="FFFF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W dniu </a:t>
          </a:r>
          <a:r>
            <a:rPr lang="pl-PL" sz="2000" kern="1200" dirty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egzaminu przewodniczący zespołu egzaminacyjnego: </a:t>
          </a:r>
        </a:p>
      </dgm:t>
    </dgm:pt>
    <dgm:pt modelId="{FC3F6EE6-122B-4F7E-9763-11C0E49386A4}" type="parTrans" cxnId="{980129A3-1708-4C72-8190-551194FD6ED4}">
      <dgm:prSet/>
      <dgm:spPr/>
      <dgm:t>
        <a:bodyPr/>
        <a:lstStyle/>
        <a:p>
          <a:endParaRPr lang="pl-PL">
            <a:latin typeface="+mj-lt"/>
          </a:endParaRPr>
        </a:p>
      </dgm:t>
    </dgm:pt>
    <dgm:pt modelId="{4053C334-6FDF-4762-B554-A2D1B79D9E4D}" type="sibTrans" cxnId="{980129A3-1708-4C72-8190-551194FD6ED4}">
      <dgm:prSet/>
      <dgm:spPr/>
      <dgm:t>
        <a:bodyPr/>
        <a:lstStyle/>
        <a:p>
          <a:endParaRPr lang="pl-PL">
            <a:latin typeface="+mj-lt"/>
          </a:endParaRPr>
        </a:p>
      </dgm:t>
    </dgm:pt>
    <dgm:pt modelId="{2C99B200-23CA-4CFB-A783-195E687A9C09}">
      <dgm:prSet phldrT="[Tekst]" custT="1"/>
      <dgm:spPr>
        <a:ln>
          <a:solidFill>
            <a:schemeClr val="tx1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l-PL" sz="2000" b="1" u="none" dirty="0">
              <a:effectLst/>
              <a:latin typeface="Calibri" panose="020F0502020204030204" pitchFamily="34" charset="0"/>
              <a:cs typeface="Calibri" panose="020F0502020204030204" pitchFamily="34" charset="0"/>
            </a:rPr>
            <a:t>przekazuje</a:t>
          </a:r>
          <a:r>
            <a:rPr lang="pl-PL" sz="2000" b="0" u="none" dirty="0">
              <a:effectLst/>
              <a:latin typeface="Calibri" panose="020F0502020204030204" pitchFamily="34" charset="0"/>
              <a:cs typeface="Calibri" panose="020F0502020204030204" pitchFamily="34" charset="0"/>
            </a:rPr>
            <a:t> przewodniczącemu zespołu przedmiotowego </a:t>
          </a:r>
          <a:r>
            <a:rPr lang="pl-PL" sz="2000" b="1" u="none" dirty="0">
              <a:effectLst/>
              <a:latin typeface="Calibri" panose="020F0502020204030204" pitchFamily="34" charset="0"/>
              <a:cs typeface="Calibri" panose="020F0502020204030204" pitchFamily="34" charset="0"/>
            </a:rPr>
            <a:t>dokumentację</a:t>
          </a:r>
          <a:r>
            <a:rPr lang="pl-PL" sz="2000" b="0" u="none" dirty="0">
              <a:effectLst/>
              <a:latin typeface="Calibri" panose="020F0502020204030204" pitchFamily="34" charset="0"/>
              <a:cs typeface="Calibri" panose="020F0502020204030204" pitchFamily="34" charset="0"/>
            </a:rPr>
            <a:t>: listy zdających w danym dniu, formularze protokołów, kryteria oceniania, bilety do losowania zadań wraz z pojemnikiem, wydrukowane zadania 2 komplety, kartki A4 na notatki.</a:t>
          </a:r>
          <a:endParaRPr lang="pl-PL" sz="2000" u="none" dirty="0">
            <a:effectLst/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1F300BD-14DA-45F8-BF44-EFCB5AE2ABDA}" type="parTrans" cxnId="{74A44A4E-6727-4DCA-A6BD-BB5AE4F17F88}">
      <dgm:prSet/>
      <dgm:spPr/>
      <dgm:t>
        <a:bodyPr/>
        <a:lstStyle/>
        <a:p>
          <a:endParaRPr lang="pl-PL">
            <a:latin typeface="+mj-lt"/>
          </a:endParaRPr>
        </a:p>
      </dgm:t>
    </dgm:pt>
    <dgm:pt modelId="{9E611FE4-1E84-4B8E-AF00-60B4F055E8DD}" type="sibTrans" cxnId="{74A44A4E-6727-4DCA-A6BD-BB5AE4F17F88}">
      <dgm:prSet/>
      <dgm:spPr/>
      <dgm:t>
        <a:bodyPr/>
        <a:lstStyle/>
        <a:p>
          <a:endParaRPr lang="pl-PL">
            <a:latin typeface="+mj-lt"/>
          </a:endParaRPr>
        </a:p>
      </dgm:t>
    </dgm:pt>
    <dgm:pt modelId="{8AF2A515-474F-4A96-8EB3-2D1CAC79D2D2}">
      <dgm:prSet custT="1"/>
      <dgm:spPr>
        <a:ln>
          <a:solidFill>
            <a:schemeClr val="tx1"/>
          </a:solidFill>
        </a:ln>
      </dgm:spPr>
      <dgm:t>
        <a:bodyPr/>
        <a:lstStyle/>
        <a:p>
          <a:pPr algn="l">
            <a:lnSpc>
              <a:spcPct val="100000"/>
            </a:lnSpc>
            <a:spcBef>
              <a:spcPts val="0"/>
            </a:spcBef>
            <a:spcAft>
              <a:spcPts val="0"/>
            </a:spcAft>
            <a:buFont typeface="Arial" panose="020B0604020202020204" pitchFamily="34" charset="0"/>
            <a:buChar char="•"/>
          </a:pPr>
          <a:r>
            <a:rPr lang="pl-PL" sz="2000" strike="noStrike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umożliwia członkom zespołów przedmiotowych (nie później niż dzień przed egzaminem) zapoznanie się z zadaniami egzaminacyjnymi.</a:t>
          </a:r>
          <a:br>
            <a:rPr lang="pl-PL" sz="2000" strike="noStrike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pl-PL" sz="20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NIE DOPUSZCZA SIĘ WYNOSZENIA ZADAŃ POZA SZKOŁĘ</a:t>
          </a:r>
          <a:endParaRPr lang="pl-PL" sz="2000" dirty="0">
            <a:solidFill>
              <a:schemeClr val="tx1">
                <a:lumMod val="95000"/>
                <a:lumOff val="5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DD3D83D-81A6-4CCE-9297-F731328B0957}" type="parTrans" cxnId="{6FD50974-D478-4DD7-8BEA-391C454665EB}">
      <dgm:prSet/>
      <dgm:spPr/>
      <dgm:t>
        <a:bodyPr/>
        <a:lstStyle/>
        <a:p>
          <a:endParaRPr lang="pl-PL"/>
        </a:p>
      </dgm:t>
    </dgm:pt>
    <dgm:pt modelId="{D7940C30-24F0-450F-9199-4F8D47E8F5E4}" type="sibTrans" cxnId="{6FD50974-D478-4DD7-8BEA-391C454665EB}">
      <dgm:prSet/>
      <dgm:spPr/>
      <dgm:t>
        <a:bodyPr/>
        <a:lstStyle/>
        <a:p>
          <a:endParaRPr lang="pl-PL"/>
        </a:p>
      </dgm:t>
    </dgm:pt>
    <dgm:pt modelId="{31E645A4-6B4A-460C-99ED-1971763CC8F5}">
      <dgm:prSet phldrT="[Tekst]" custT="1"/>
      <dgm:spPr>
        <a:ln>
          <a:solidFill>
            <a:schemeClr val="tx1"/>
          </a:solidFill>
        </a:ln>
      </dgm:spPr>
      <dgm:t>
        <a:bodyPr/>
        <a:lstStyle/>
        <a:p>
          <a:pPr algn="l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Char char="•"/>
          </a:pPr>
          <a:r>
            <a:rPr lang="pl-PL" sz="2000" dirty="0">
              <a:latin typeface="Calibri" panose="020F0502020204030204" pitchFamily="34" charset="0"/>
              <a:cs typeface="Calibri" panose="020F0502020204030204" pitchFamily="34" charset="0"/>
            </a:rPr>
            <a:t>nadzoruje umieszczenie przed wejściem w widocznym miejscu </a:t>
          </a:r>
          <a:r>
            <a:rPr lang="pl-PL" sz="2000" b="1" dirty="0">
              <a:latin typeface="Calibri" panose="020F0502020204030204" pitchFamily="34" charset="0"/>
              <a:cs typeface="Calibri" panose="020F0502020204030204" pitchFamily="34" charset="0"/>
            </a:rPr>
            <a:t>listy zdających </a:t>
          </a:r>
          <a:r>
            <a:rPr lang="pl-PL" sz="2000" dirty="0">
              <a:latin typeface="Calibri" panose="020F0502020204030204" pitchFamily="34" charset="0"/>
              <a:cs typeface="Calibri" panose="020F0502020204030204" pitchFamily="34" charset="0"/>
            </a:rPr>
            <a:t>(imię i nazwisko) w danej sali,</a:t>
          </a:r>
          <a:endParaRPr lang="pl-PL" sz="20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72D22FD-46D7-4156-9BB8-A9BB148CF2EE}" type="parTrans" cxnId="{DA3D62F3-6F3C-4EFD-8AE6-5F96A8C6573E}">
      <dgm:prSet/>
      <dgm:spPr/>
      <dgm:t>
        <a:bodyPr/>
        <a:lstStyle/>
        <a:p>
          <a:endParaRPr lang="pl-PL"/>
        </a:p>
      </dgm:t>
    </dgm:pt>
    <dgm:pt modelId="{091ED95C-11D4-4F02-8110-DAB1ADD07A93}" type="sibTrans" cxnId="{DA3D62F3-6F3C-4EFD-8AE6-5F96A8C6573E}">
      <dgm:prSet/>
      <dgm:spPr/>
      <dgm:t>
        <a:bodyPr/>
        <a:lstStyle/>
        <a:p>
          <a:endParaRPr lang="pl-PL"/>
        </a:p>
      </dgm:t>
    </dgm:pt>
    <dgm:pt modelId="{7FBB3C51-2133-4297-9D08-29FF76EE88C2}" type="pres">
      <dgm:prSet presAssocID="{A04EF80B-5CC4-4B47-9B78-B6AEE73DF9CD}" presName="linear" presStyleCnt="0">
        <dgm:presLayoutVars>
          <dgm:dir/>
          <dgm:animLvl val="lvl"/>
          <dgm:resizeHandles val="exact"/>
        </dgm:presLayoutVars>
      </dgm:prSet>
      <dgm:spPr/>
    </dgm:pt>
    <dgm:pt modelId="{A800CC57-FE0E-4DFA-A9BF-8A04FCFD18AC}" type="pres">
      <dgm:prSet presAssocID="{61902615-271F-458F-8242-0934A92DF77F}" presName="parentLin" presStyleCnt="0"/>
      <dgm:spPr/>
    </dgm:pt>
    <dgm:pt modelId="{B64DC11C-0262-4BE7-B79F-57037B922EAF}" type="pres">
      <dgm:prSet presAssocID="{61902615-271F-458F-8242-0934A92DF77F}" presName="parentLeftMargin" presStyleLbl="node1" presStyleIdx="0" presStyleCnt="2"/>
      <dgm:spPr/>
    </dgm:pt>
    <dgm:pt modelId="{03A79A52-1221-4A3B-889E-4B7C1AD3B055}" type="pres">
      <dgm:prSet presAssocID="{61902615-271F-458F-8242-0934A92DF77F}" presName="parentText" presStyleLbl="node1" presStyleIdx="0" presStyleCnt="2" custScaleX="103789" custScaleY="101257">
        <dgm:presLayoutVars>
          <dgm:chMax val="0"/>
          <dgm:bulletEnabled val="1"/>
        </dgm:presLayoutVars>
      </dgm:prSet>
      <dgm:spPr/>
    </dgm:pt>
    <dgm:pt modelId="{23A19564-EAB1-4289-BBC1-220BC1285900}" type="pres">
      <dgm:prSet presAssocID="{61902615-271F-458F-8242-0934A92DF77F}" presName="negativeSpace" presStyleCnt="0"/>
      <dgm:spPr/>
    </dgm:pt>
    <dgm:pt modelId="{9E35FF04-A3B4-4EAD-A1A4-A6848AF5E127}" type="pres">
      <dgm:prSet presAssocID="{61902615-271F-458F-8242-0934A92DF77F}" presName="childText" presStyleLbl="conFgAcc1" presStyleIdx="0" presStyleCnt="2">
        <dgm:presLayoutVars>
          <dgm:bulletEnabled val="1"/>
        </dgm:presLayoutVars>
      </dgm:prSet>
      <dgm:spPr/>
    </dgm:pt>
    <dgm:pt modelId="{A22E55D2-C074-4F00-B39B-CB8DE1CAEF55}" type="pres">
      <dgm:prSet presAssocID="{8D62E9BF-96C1-4BE3-9951-4295AA975896}" presName="spaceBetweenRectangles" presStyleCnt="0"/>
      <dgm:spPr/>
    </dgm:pt>
    <dgm:pt modelId="{91AD1B5E-EA13-44B2-882D-C89FDF72A53E}" type="pres">
      <dgm:prSet presAssocID="{45524D35-0A0A-494E-878A-917C2F667DC9}" presName="parentLin" presStyleCnt="0"/>
      <dgm:spPr/>
    </dgm:pt>
    <dgm:pt modelId="{21DDD5EE-5EC5-42C7-9356-FA1CBDCF2986}" type="pres">
      <dgm:prSet presAssocID="{45524D35-0A0A-494E-878A-917C2F667DC9}" presName="parentLeftMargin" presStyleLbl="node1" presStyleIdx="0" presStyleCnt="2"/>
      <dgm:spPr/>
    </dgm:pt>
    <dgm:pt modelId="{220C65C2-A8CA-47C2-AA69-8B9B2D04CADA}" type="pres">
      <dgm:prSet presAssocID="{45524D35-0A0A-494E-878A-917C2F667DC9}" presName="parentText" presStyleLbl="node1" presStyleIdx="1" presStyleCnt="2" custScaleX="105184" custScaleY="91367">
        <dgm:presLayoutVars>
          <dgm:chMax val="0"/>
          <dgm:bulletEnabled val="1"/>
        </dgm:presLayoutVars>
      </dgm:prSet>
      <dgm:spPr/>
    </dgm:pt>
    <dgm:pt modelId="{54DE1591-DEF0-457D-B2E7-0D20EA56B0F7}" type="pres">
      <dgm:prSet presAssocID="{45524D35-0A0A-494E-878A-917C2F667DC9}" presName="negativeSpace" presStyleCnt="0"/>
      <dgm:spPr/>
    </dgm:pt>
    <dgm:pt modelId="{D1D6FC66-FC07-42DF-95E1-D14587693DE5}" type="pres">
      <dgm:prSet presAssocID="{45524D35-0A0A-494E-878A-917C2F667DC9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CDE0400E-66D7-473B-9138-21B22FB67A4A}" type="presOf" srcId="{7623CD6C-EE64-4491-B11E-9508F2520BE2}" destId="{9E35FF04-A3B4-4EAD-A1A4-A6848AF5E127}" srcOrd="0" destOrd="0" presId="urn:microsoft.com/office/officeart/2005/8/layout/list1"/>
    <dgm:cxn modelId="{6538A66A-7EA9-4F28-A9F2-FF124EDA5C1B}" type="presOf" srcId="{2C99B200-23CA-4CFB-A783-195E687A9C09}" destId="{D1D6FC66-FC07-42DF-95E1-D14587693DE5}" srcOrd="0" destOrd="0" presId="urn:microsoft.com/office/officeart/2005/8/layout/list1"/>
    <dgm:cxn modelId="{66D6E16B-8535-4281-8817-62072DA92A9E}" srcId="{A04EF80B-5CC4-4B47-9B78-B6AEE73DF9CD}" destId="{61902615-271F-458F-8242-0934A92DF77F}" srcOrd="0" destOrd="0" parTransId="{7CCDA052-8997-4B0B-B23B-F58446248A3A}" sibTransId="{8D62E9BF-96C1-4BE3-9951-4295AA975896}"/>
    <dgm:cxn modelId="{74A44A4E-6727-4DCA-A6BD-BB5AE4F17F88}" srcId="{45524D35-0A0A-494E-878A-917C2F667DC9}" destId="{2C99B200-23CA-4CFB-A783-195E687A9C09}" srcOrd="0" destOrd="0" parTransId="{D1F300BD-14DA-45F8-BF44-EFCB5AE2ABDA}" sibTransId="{9E611FE4-1E84-4B8E-AF00-60B4F055E8DD}"/>
    <dgm:cxn modelId="{D957DC4E-FC44-4979-BDD7-55C7CDBDB6BA}" type="presOf" srcId="{8AF2A515-474F-4A96-8EB3-2D1CAC79D2D2}" destId="{9E35FF04-A3B4-4EAD-A1A4-A6848AF5E127}" srcOrd="0" destOrd="2" presId="urn:microsoft.com/office/officeart/2005/8/layout/list1"/>
    <dgm:cxn modelId="{79FBC670-F5FA-48FF-BD60-EF17749A244B}" type="presOf" srcId="{31E645A4-6B4A-460C-99ED-1971763CC8F5}" destId="{9E35FF04-A3B4-4EAD-A1A4-A6848AF5E127}" srcOrd="0" destOrd="1" presId="urn:microsoft.com/office/officeart/2005/8/layout/list1"/>
    <dgm:cxn modelId="{6FD50974-D478-4DD7-8BEA-391C454665EB}" srcId="{61902615-271F-458F-8242-0934A92DF77F}" destId="{8AF2A515-474F-4A96-8EB3-2D1CAC79D2D2}" srcOrd="2" destOrd="0" parTransId="{9DD3D83D-81A6-4CCE-9297-F731328B0957}" sibTransId="{D7940C30-24F0-450F-9199-4F8D47E8F5E4}"/>
    <dgm:cxn modelId="{A6658E8F-84C8-4E9B-918D-BA8640D75F8C}" type="presOf" srcId="{61902615-271F-458F-8242-0934A92DF77F}" destId="{03A79A52-1221-4A3B-889E-4B7C1AD3B055}" srcOrd="1" destOrd="0" presId="urn:microsoft.com/office/officeart/2005/8/layout/list1"/>
    <dgm:cxn modelId="{980129A3-1708-4C72-8190-551194FD6ED4}" srcId="{A04EF80B-5CC4-4B47-9B78-B6AEE73DF9CD}" destId="{45524D35-0A0A-494E-878A-917C2F667DC9}" srcOrd="1" destOrd="0" parTransId="{FC3F6EE6-122B-4F7E-9763-11C0E49386A4}" sibTransId="{4053C334-6FDF-4762-B554-A2D1B79D9E4D}"/>
    <dgm:cxn modelId="{3D9E1BA4-2484-41F0-9E84-2861AA75C796}" srcId="{61902615-271F-458F-8242-0934A92DF77F}" destId="{7623CD6C-EE64-4491-B11E-9508F2520BE2}" srcOrd="0" destOrd="0" parTransId="{51D88D62-95C3-40F6-860C-8E2AB3E18B8F}" sibTransId="{63F6FFC1-7260-48B9-8F79-9AB7282CDEA4}"/>
    <dgm:cxn modelId="{7F4F7EA8-0D9A-4856-89CF-092BC4968562}" type="presOf" srcId="{61902615-271F-458F-8242-0934A92DF77F}" destId="{B64DC11C-0262-4BE7-B79F-57037B922EAF}" srcOrd="0" destOrd="0" presId="urn:microsoft.com/office/officeart/2005/8/layout/list1"/>
    <dgm:cxn modelId="{35B401C2-B4A0-4265-A404-8805B942CC5A}" type="presOf" srcId="{45524D35-0A0A-494E-878A-917C2F667DC9}" destId="{21DDD5EE-5EC5-42C7-9356-FA1CBDCF2986}" srcOrd="0" destOrd="0" presId="urn:microsoft.com/office/officeart/2005/8/layout/list1"/>
    <dgm:cxn modelId="{C62386C8-1818-4DF6-AD28-61E172346B96}" type="presOf" srcId="{45524D35-0A0A-494E-878A-917C2F667DC9}" destId="{220C65C2-A8CA-47C2-AA69-8B9B2D04CADA}" srcOrd="1" destOrd="0" presId="urn:microsoft.com/office/officeart/2005/8/layout/list1"/>
    <dgm:cxn modelId="{14F25BF1-6891-42A5-9DD0-3DC496FF9E18}" type="presOf" srcId="{A04EF80B-5CC4-4B47-9B78-B6AEE73DF9CD}" destId="{7FBB3C51-2133-4297-9D08-29FF76EE88C2}" srcOrd="0" destOrd="0" presId="urn:microsoft.com/office/officeart/2005/8/layout/list1"/>
    <dgm:cxn modelId="{DA3D62F3-6F3C-4EFD-8AE6-5F96A8C6573E}" srcId="{61902615-271F-458F-8242-0934A92DF77F}" destId="{31E645A4-6B4A-460C-99ED-1971763CC8F5}" srcOrd="1" destOrd="0" parTransId="{972D22FD-46D7-4156-9BB8-A9BB148CF2EE}" sibTransId="{091ED95C-11D4-4F02-8110-DAB1ADD07A93}"/>
    <dgm:cxn modelId="{F2F12309-D305-4B3C-B769-37F152E84B86}" type="presParOf" srcId="{7FBB3C51-2133-4297-9D08-29FF76EE88C2}" destId="{A800CC57-FE0E-4DFA-A9BF-8A04FCFD18AC}" srcOrd="0" destOrd="0" presId="urn:microsoft.com/office/officeart/2005/8/layout/list1"/>
    <dgm:cxn modelId="{F16A8762-1F25-4A84-A4B9-20133DC8216E}" type="presParOf" srcId="{A800CC57-FE0E-4DFA-A9BF-8A04FCFD18AC}" destId="{B64DC11C-0262-4BE7-B79F-57037B922EAF}" srcOrd="0" destOrd="0" presId="urn:microsoft.com/office/officeart/2005/8/layout/list1"/>
    <dgm:cxn modelId="{F37C8A7E-7593-40C5-BC73-0A0E62CD3807}" type="presParOf" srcId="{A800CC57-FE0E-4DFA-A9BF-8A04FCFD18AC}" destId="{03A79A52-1221-4A3B-889E-4B7C1AD3B055}" srcOrd="1" destOrd="0" presId="urn:microsoft.com/office/officeart/2005/8/layout/list1"/>
    <dgm:cxn modelId="{58FC1F07-E76A-4666-9331-3B15C9F8FBA6}" type="presParOf" srcId="{7FBB3C51-2133-4297-9D08-29FF76EE88C2}" destId="{23A19564-EAB1-4289-BBC1-220BC1285900}" srcOrd="1" destOrd="0" presId="urn:microsoft.com/office/officeart/2005/8/layout/list1"/>
    <dgm:cxn modelId="{859398C4-A480-4C0F-A960-D3463433A4A2}" type="presParOf" srcId="{7FBB3C51-2133-4297-9D08-29FF76EE88C2}" destId="{9E35FF04-A3B4-4EAD-A1A4-A6848AF5E127}" srcOrd="2" destOrd="0" presId="urn:microsoft.com/office/officeart/2005/8/layout/list1"/>
    <dgm:cxn modelId="{873A54A2-DE14-465C-99F7-2152E66BA1EC}" type="presParOf" srcId="{7FBB3C51-2133-4297-9D08-29FF76EE88C2}" destId="{A22E55D2-C074-4F00-B39B-CB8DE1CAEF55}" srcOrd="3" destOrd="0" presId="urn:microsoft.com/office/officeart/2005/8/layout/list1"/>
    <dgm:cxn modelId="{F03CA9C3-D765-44E8-8E83-123EC30D6BDE}" type="presParOf" srcId="{7FBB3C51-2133-4297-9D08-29FF76EE88C2}" destId="{91AD1B5E-EA13-44B2-882D-C89FDF72A53E}" srcOrd="4" destOrd="0" presId="urn:microsoft.com/office/officeart/2005/8/layout/list1"/>
    <dgm:cxn modelId="{D5052047-DD11-4058-9D83-EFF280A5168E}" type="presParOf" srcId="{91AD1B5E-EA13-44B2-882D-C89FDF72A53E}" destId="{21DDD5EE-5EC5-42C7-9356-FA1CBDCF2986}" srcOrd="0" destOrd="0" presId="urn:microsoft.com/office/officeart/2005/8/layout/list1"/>
    <dgm:cxn modelId="{01D6A7DF-3C4C-44E2-A81D-A0406868FF23}" type="presParOf" srcId="{91AD1B5E-EA13-44B2-882D-C89FDF72A53E}" destId="{220C65C2-A8CA-47C2-AA69-8B9B2D04CADA}" srcOrd="1" destOrd="0" presId="urn:microsoft.com/office/officeart/2005/8/layout/list1"/>
    <dgm:cxn modelId="{8242D7F3-7C1D-4DAD-9CC9-269EF916F16F}" type="presParOf" srcId="{7FBB3C51-2133-4297-9D08-29FF76EE88C2}" destId="{54DE1591-DEF0-457D-B2E7-0D20EA56B0F7}" srcOrd="5" destOrd="0" presId="urn:microsoft.com/office/officeart/2005/8/layout/list1"/>
    <dgm:cxn modelId="{63BB4935-3F2D-4204-AA4C-0BEAF7457B3B}" type="presParOf" srcId="{7FBB3C51-2133-4297-9D08-29FF76EE88C2}" destId="{D1D6FC66-FC07-42DF-95E1-D14587693DE5}" srcOrd="6" destOrd="0" presId="urn:microsoft.com/office/officeart/2005/8/layout/lis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D4A557C-3545-4D42-8197-9D8366BB67DB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385369A-25A6-4ABB-840A-5FCFC6E8256F}">
      <dgm:prSet/>
      <dgm:spPr/>
      <dgm:t>
        <a:bodyPr/>
        <a:lstStyle/>
        <a:p>
          <a:r>
            <a:rPr lang="pl-P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telefony w sali egzaminacyjnej (w kieszeniach odzieży wierzchniej)</a:t>
          </a:r>
          <a:endParaRPr lang="en-US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A195B130-32BA-40B0-9DDC-5C59146FC8E4}" type="parTrans" cxnId="{72C10A3D-ADE3-4ED5-B6A7-5FB9A90B430B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69CC2D1C-E759-4922-8357-4F2C7126E637}" type="sibTrans" cxnId="{72C10A3D-ADE3-4ED5-B6A7-5FB9A90B430B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F2BE1141-8775-4492-83C1-F1F9E6ABEF1C}">
      <dgm:prSet/>
      <dgm:spPr/>
      <dgm:t>
        <a:bodyPr/>
        <a:lstStyle/>
        <a:p>
          <a:r>
            <a:rPr lang="pl-P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możliwość weryfikacji tożsamości poprzez aplikację mObywatel</a:t>
          </a:r>
          <a:endParaRPr lang="en-US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95B10C8A-5D96-475C-9524-AA4C4CE83321}" type="parTrans" cxnId="{DDB094ED-120F-4358-8BB7-D1A2B2B784D9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345B6723-03BA-47CE-A0A9-9ECFF0717A4D}" type="sibTrans" cxnId="{DDB094ED-120F-4358-8BB7-D1A2B2B784D9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AAE84F37-3814-4A4F-9534-16461E66813C}">
      <dgm:prSet/>
      <dgm:spPr/>
      <dgm:t>
        <a:bodyPr/>
        <a:lstStyle/>
        <a:p>
          <a:r>
            <a:rPr lang="pl-P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zmiana godziny zdawania egzaminu ustnego możliwa jest wyłącznie za pisemną zgodą zdającego</a:t>
          </a:r>
          <a:endParaRPr lang="en-US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29783022-68F0-4ACD-9E60-C513DBFEE166}" type="parTrans" cxnId="{60DE8171-DF18-41C3-97AC-7A81F6DFF0DE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2E21A64E-5AA1-404C-AB72-AC25B4D1BCF1}" type="sibTrans" cxnId="{60DE8171-DF18-41C3-97AC-7A81F6DFF0DE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F268EFFF-EAE6-4302-B2E5-7ED0ECFC4684}" type="pres">
      <dgm:prSet presAssocID="{3D4A557C-3545-4D42-8197-9D8366BB67D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CAAB186-F724-499F-9EB6-67220915F633}" type="pres">
      <dgm:prSet presAssocID="{7385369A-25A6-4ABB-840A-5FCFC6E8256F}" presName="hierRoot1" presStyleCnt="0"/>
      <dgm:spPr/>
    </dgm:pt>
    <dgm:pt modelId="{6A686E42-70DE-4647-BB6A-E23E5D4D70A1}" type="pres">
      <dgm:prSet presAssocID="{7385369A-25A6-4ABB-840A-5FCFC6E8256F}" presName="composite" presStyleCnt="0"/>
      <dgm:spPr/>
    </dgm:pt>
    <dgm:pt modelId="{F116D870-E436-4145-80C8-9EF6C1E59462}" type="pres">
      <dgm:prSet presAssocID="{7385369A-25A6-4ABB-840A-5FCFC6E8256F}" presName="background" presStyleLbl="node0" presStyleIdx="0" presStyleCnt="3"/>
      <dgm:spPr/>
    </dgm:pt>
    <dgm:pt modelId="{74F1C634-1CBA-4DA4-8A00-A342054E4768}" type="pres">
      <dgm:prSet presAssocID="{7385369A-25A6-4ABB-840A-5FCFC6E8256F}" presName="text" presStyleLbl="fgAcc0" presStyleIdx="0" presStyleCnt="3">
        <dgm:presLayoutVars>
          <dgm:chPref val="3"/>
        </dgm:presLayoutVars>
      </dgm:prSet>
      <dgm:spPr/>
    </dgm:pt>
    <dgm:pt modelId="{1CCCFFD4-1BE7-47BD-848E-779C2973901C}" type="pres">
      <dgm:prSet presAssocID="{7385369A-25A6-4ABB-840A-5FCFC6E8256F}" presName="hierChild2" presStyleCnt="0"/>
      <dgm:spPr/>
    </dgm:pt>
    <dgm:pt modelId="{E5704547-0884-453B-AC65-7FB0D96F1A6A}" type="pres">
      <dgm:prSet presAssocID="{F2BE1141-8775-4492-83C1-F1F9E6ABEF1C}" presName="hierRoot1" presStyleCnt="0"/>
      <dgm:spPr/>
    </dgm:pt>
    <dgm:pt modelId="{BE99E93C-6830-4BCA-932E-6699F415B142}" type="pres">
      <dgm:prSet presAssocID="{F2BE1141-8775-4492-83C1-F1F9E6ABEF1C}" presName="composite" presStyleCnt="0"/>
      <dgm:spPr/>
    </dgm:pt>
    <dgm:pt modelId="{C8DF962F-9DD4-4C55-AAA2-831A91D66221}" type="pres">
      <dgm:prSet presAssocID="{F2BE1141-8775-4492-83C1-F1F9E6ABEF1C}" presName="background" presStyleLbl="node0" presStyleIdx="1" presStyleCnt="3"/>
      <dgm:spPr/>
    </dgm:pt>
    <dgm:pt modelId="{BB5DBE78-5185-4019-AD80-FFB4EBC98105}" type="pres">
      <dgm:prSet presAssocID="{F2BE1141-8775-4492-83C1-F1F9E6ABEF1C}" presName="text" presStyleLbl="fgAcc0" presStyleIdx="1" presStyleCnt="3">
        <dgm:presLayoutVars>
          <dgm:chPref val="3"/>
        </dgm:presLayoutVars>
      </dgm:prSet>
      <dgm:spPr/>
    </dgm:pt>
    <dgm:pt modelId="{6D57FC27-D202-4F91-9508-E63D2E9C8860}" type="pres">
      <dgm:prSet presAssocID="{F2BE1141-8775-4492-83C1-F1F9E6ABEF1C}" presName="hierChild2" presStyleCnt="0"/>
      <dgm:spPr/>
    </dgm:pt>
    <dgm:pt modelId="{2C9CEC0F-488D-4C75-BF66-1BC131EEADA5}" type="pres">
      <dgm:prSet presAssocID="{AAE84F37-3814-4A4F-9534-16461E66813C}" presName="hierRoot1" presStyleCnt="0"/>
      <dgm:spPr/>
    </dgm:pt>
    <dgm:pt modelId="{C6165790-3AED-4220-9749-A5A77763BF5A}" type="pres">
      <dgm:prSet presAssocID="{AAE84F37-3814-4A4F-9534-16461E66813C}" presName="composite" presStyleCnt="0"/>
      <dgm:spPr/>
    </dgm:pt>
    <dgm:pt modelId="{BD43BBB6-0344-41FF-BD69-ADB0126F128C}" type="pres">
      <dgm:prSet presAssocID="{AAE84F37-3814-4A4F-9534-16461E66813C}" presName="background" presStyleLbl="node0" presStyleIdx="2" presStyleCnt="3"/>
      <dgm:spPr>
        <a:solidFill>
          <a:srgbClr val="FF0000"/>
        </a:solidFill>
      </dgm:spPr>
    </dgm:pt>
    <dgm:pt modelId="{0D3DD6D8-24E9-46A1-AF04-B1A12C120B08}" type="pres">
      <dgm:prSet presAssocID="{AAE84F37-3814-4A4F-9534-16461E66813C}" presName="text" presStyleLbl="fgAcc0" presStyleIdx="2" presStyleCnt="3">
        <dgm:presLayoutVars>
          <dgm:chPref val="3"/>
        </dgm:presLayoutVars>
      </dgm:prSet>
      <dgm:spPr/>
    </dgm:pt>
    <dgm:pt modelId="{CAE086A1-DD13-41A5-8434-E2ECBA38B24C}" type="pres">
      <dgm:prSet presAssocID="{AAE84F37-3814-4A4F-9534-16461E66813C}" presName="hierChild2" presStyleCnt="0"/>
      <dgm:spPr/>
    </dgm:pt>
  </dgm:ptLst>
  <dgm:cxnLst>
    <dgm:cxn modelId="{72C10A3D-ADE3-4ED5-B6A7-5FB9A90B430B}" srcId="{3D4A557C-3545-4D42-8197-9D8366BB67DB}" destId="{7385369A-25A6-4ABB-840A-5FCFC6E8256F}" srcOrd="0" destOrd="0" parTransId="{A195B130-32BA-40B0-9DDC-5C59146FC8E4}" sibTransId="{69CC2D1C-E759-4922-8357-4F2C7126E637}"/>
    <dgm:cxn modelId="{60DE8171-DF18-41C3-97AC-7A81F6DFF0DE}" srcId="{3D4A557C-3545-4D42-8197-9D8366BB67DB}" destId="{AAE84F37-3814-4A4F-9534-16461E66813C}" srcOrd="2" destOrd="0" parTransId="{29783022-68F0-4ACD-9E60-C513DBFEE166}" sibTransId="{2E21A64E-5AA1-404C-AB72-AC25B4D1BCF1}"/>
    <dgm:cxn modelId="{56A9E857-CDB5-45A2-9529-EAFA646797C9}" type="presOf" srcId="{3D4A557C-3545-4D42-8197-9D8366BB67DB}" destId="{F268EFFF-EAE6-4302-B2E5-7ED0ECFC4684}" srcOrd="0" destOrd="0" presId="urn:microsoft.com/office/officeart/2005/8/layout/hierarchy1"/>
    <dgm:cxn modelId="{A95D6888-120F-4CEB-89AA-091D3E3AC510}" type="presOf" srcId="{AAE84F37-3814-4A4F-9534-16461E66813C}" destId="{0D3DD6D8-24E9-46A1-AF04-B1A12C120B08}" srcOrd="0" destOrd="0" presId="urn:microsoft.com/office/officeart/2005/8/layout/hierarchy1"/>
    <dgm:cxn modelId="{4649D09B-6414-4EB0-B8CF-C34E54EEFA3A}" type="presOf" srcId="{7385369A-25A6-4ABB-840A-5FCFC6E8256F}" destId="{74F1C634-1CBA-4DA4-8A00-A342054E4768}" srcOrd="0" destOrd="0" presId="urn:microsoft.com/office/officeart/2005/8/layout/hierarchy1"/>
    <dgm:cxn modelId="{E10BB5D6-003B-4F9C-B66A-82F3CC532DCC}" type="presOf" srcId="{F2BE1141-8775-4492-83C1-F1F9E6ABEF1C}" destId="{BB5DBE78-5185-4019-AD80-FFB4EBC98105}" srcOrd="0" destOrd="0" presId="urn:microsoft.com/office/officeart/2005/8/layout/hierarchy1"/>
    <dgm:cxn modelId="{DDB094ED-120F-4358-8BB7-D1A2B2B784D9}" srcId="{3D4A557C-3545-4D42-8197-9D8366BB67DB}" destId="{F2BE1141-8775-4492-83C1-F1F9E6ABEF1C}" srcOrd="1" destOrd="0" parTransId="{95B10C8A-5D96-475C-9524-AA4C4CE83321}" sibTransId="{345B6723-03BA-47CE-A0A9-9ECFF0717A4D}"/>
    <dgm:cxn modelId="{F5E6060A-A333-42DC-9732-9232E43E236E}" type="presParOf" srcId="{F268EFFF-EAE6-4302-B2E5-7ED0ECFC4684}" destId="{ACAAB186-F724-499F-9EB6-67220915F633}" srcOrd="0" destOrd="0" presId="urn:microsoft.com/office/officeart/2005/8/layout/hierarchy1"/>
    <dgm:cxn modelId="{5840AD14-1742-4910-8332-A29A30AE90CA}" type="presParOf" srcId="{ACAAB186-F724-499F-9EB6-67220915F633}" destId="{6A686E42-70DE-4647-BB6A-E23E5D4D70A1}" srcOrd="0" destOrd="0" presId="urn:microsoft.com/office/officeart/2005/8/layout/hierarchy1"/>
    <dgm:cxn modelId="{8CBA81A0-7D2E-4B2C-90D5-3D9020B1D6C6}" type="presParOf" srcId="{6A686E42-70DE-4647-BB6A-E23E5D4D70A1}" destId="{F116D870-E436-4145-80C8-9EF6C1E59462}" srcOrd="0" destOrd="0" presId="urn:microsoft.com/office/officeart/2005/8/layout/hierarchy1"/>
    <dgm:cxn modelId="{5ECCE96A-EBD9-4083-AD24-36F196A5EB3D}" type="presParOf" srcId="{6A686E42-70DE-4647-BB6A-E23E5D4D70A1}" destId="{74F1C634-1CBA-4DA4-8A00-A342054E4768}" srcOrd="1" destOrd="0" presId="urn:microsoft.com/office/officeart/2005/8/layout/hierarchy1"/>
    <dgm:cxn modelId="{0391A2E9-AF0A-4C23-9B33-67FB2E1AC056}" type="presParOf" srcId="{ACAAB186-F724-499F-9EB6-67220915F633}" destId="{1CCCFFD4-1BE7-47BD-848E-779C2973901C}" srcOrd="1" destOrd="0" presId="urn:microsoft.com/office/officeart/2005/8/layout/hierarchy1"/>
    <dgm:cxn modelId="{73D1C453-6FA0-4684-9BC5-F16D020ED13B}" type="presParOf" srcId="{F268EFFF-EAE6-4302-B2E5-7ED0ECFC4684}" destId="{E5704547-0884-453B-AC65-7FB0D96F1A6A}" srcOrd="1" destOrd="0" presId="urn:microsoft.com/office/officeart/2005/8/layout/hierarchy1"/>
    <dgm:cxn modelId="{411533AC-5CBF-4F41-A6BD-B3BF51730C6B}" type="presParOf" srcId="{E5704547-0884-453B-AC65-7FB0D96F1A6A}" destId="{BE99E93C-6830-4BCA-932E-6699F415B142}" srcOrd="0" destOrd="0" presId="urn:microsoft.com/office/officeart/2005/8/layout/hierarchy1"/>
    <dgm:cxn modelId="{7638C4AA-1A18-49F4-8ED4-E1ED5D4C49ED}" type="presParOf" srcId="{BE99E93C-6830-4BCA-932E-6699F415B142}" destId="{C8DF962F-9DD4-4C55-AAA2-831A91D66221}" srcOrd="0" destOrd="0" presId="urn:microsoft.com/office/officeart/2005/8/layout/hierarchy1"/>
    <dgm:cxn modelId="{32D56CB8-3B34-43C1-8C75-5866C6DC40FC}" type="presParOf" srcId="{BE99E93C-6830-4BCA-932E-6699F415B142}" destId="{BB5DBE78-5185-4019-AD80-FFB4EBC98105}" srcOrd="1" destOrd="0" presId="urn:microsoft.com/office/officeart/2005/8/layout/hierarchy1"/>
    <dgm:cxn modelId="{37A78778-0320-469C-A4A1-F8EDC8F4397C}" type="presParOf" srcId="{E5704547-0884-453B-AC65-7FB0D96F1A6A}" destId="{6D57FC27-D202-4F91-9508-E63D2E9C8860}" srcOrd="1" destOrd="0" presId="urn:microsoft.com/office/officeart/2005/8/layout/hierarchy1"/>
    <dgm:cxn modelId="{ECC523DD-4EB4-4F20-8567-7E9999250944}" type="presParOf" srcId="{F268EFFF-EAE6-4302-B2E5-7ED0ECFC4684}" destId="{2C9CEC0F-488D-4C75-BF66-1BC131EEADA5}" srcOrd="2" destOrd="0" presId="urn:microsoft.com/office/officeart/2005/8/layout/hierarchy1"/>
    <dgm:cxn modelId="{4AD1EB7C-B539-4CE7-963A-F0A861ACC71A}" type="presParOf" srcId="{2C9CEC0F-488D-4C75-BF66-1BC131EEADA5}" destId="{C6165790-3AED-4220-9749-A5A77763BF5A}" srcOrd="0" destOrd="0" presId="urn:microsoft.com/office/officeart/2005/8/layout/hierarchy1"/>
    <dgm:cxn modelId="{97A17DEB-A99D-484E-9D89-0206774D8035}" type="presParOf" srcId="{C6165790-3AED-4220-9749-A5A77763BF5A}" destId="{BD43BBB6-0344-41FF-BD69-ADB0126F128C}" srcOrd="0" destOrd="0" presId="urn:microsoft.com/office/officeart/2005/8/layout/hierarchy1"/>
    <dgm:cxn modelId="{15994F37-D00A-42E4-B3F5-CB5D842A350D}" type="presParOf" srcId="{C6165790-3AED-4220-9749-A5A77763BF5A}" destId="{0D3DD6D8-24E9-46A1-AF04-B1A12C120B08}" srcOrd="1" destOrd="0" presId="urn:microsoft.com/office/officeart/2005/8/layout/hierarchy1"/>
    <dgm:cxn modelId="{D90570FA-5E24-42EC-91AD-51113C327141}" type="presParOf" srcId="{2C9CEC0F-488D-4C75-BF66-1BC131EEADA5}" destId="{CAE086A1-DD13-41A5-8434-E2ECBA38B24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A2EE47-8D96-4A5C-9247-B079F53EF73B}">
      <dsp:nvSpPr>
        <dsp:cNvPr id="0" name=""/>
        <dsp:cNvSpPr/>
      </dsp:nvSpPr>
      <dsp:spPr>
        <a:xfrm>
          <a:off x="1461272" y="260278"/>
          <a:ext cx="2874045" cy="16439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Komunikat o </a:t>
          </a:r>
          <a:r>
            <a:rPr lang="pl-PL" sz="13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harmonogramie egzaminów </a:t>
          </a:r>
          <a:r>
            <a:rPr lang="pl-PL" sz="1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z 20 sierpnia 2025 r. </a:t>
          </a:r>
          <a:endParaRPr lang="en-US" sz="13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1461272" y="260278"/>
        <a:ext cx="2874045" cy="1643955"/>
      </dsp:txXfrm>
    </dsp:sp>
    <dsp:sp modelId="{97645B14-C042-44D4-8330-32ED58C2EBD0}">
      <dsp:nvSpPr>
        <dsp:cNvPr id="0" name=""/>
        <dsp:cNvSpPr/>
      </dsp:nvSpPr>
      <dsp:spPr>
        <a:xfrm>
          <a:off x="4542263" y="260278"/>
          <a:ext cx="2739925" cy="16439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Informacja o </a:t>
          </a:r>
          <a:r>
            <a:rPr lang="pl-PL" sz="13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sposobie organizacji i przeprowadzania egzaminu maturalnego </a:t>
          </a:r>
          <a:r>
            <a:rPr lang="pl-PL" sz="1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w Formule 2023 oraz w Formule 2015 obowiązująca w roku szkolnym 2025/2026 wraz z aktualizacją z 10 października 2025 r.</a:t>
          </a:r>
          <a:endParaRPr lang="en-US" sz="13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4542263" y="260278"/>
        <a:ext cx="2739925" cy="1643955"/>
      </dsp:txXfrm>
    </dsp:sp>
    <dsp:sp modelId="{0CBD4142-B4F4-4642-8791-A0E154B0F9FB}">
      <dsp:nvSpPr>
        <dsp:cNvPr id="0" name=""/>
        <dsp:cNvSpPr/>
      </dsp:nvSpPr>
      <dsp:spPr>
        <a:xfrm>
          <a:off x="7530262" y="271769"/>
          <a:ext cx="2739925" cy="16439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Informacja o sposobie organizacji i przeprowadzania egzaminu maturalnego w 2026 r. – wszystkie </a:t>
          </a:r>
          <a:r>
            <a:rPr lang="pl-PL" sz="13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ZAŁĄCZNIKI w wersji edytowalnej.</a:t>
          </a:r>
          <a:endParaRPr lang="en-US" sz="13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7530262" y="271769"/>
        <a:ext cx="2739925" cy="1643955"/>
      </dsp:txXfrm>
    </dsp:sp>
    <dsp:sp modelId="{DEF49DB6-5F9E-430E-AD40-9A594F75985E}">
      <dsp:nvSpPr>
        <dsp:cNvPr id="0" name=""/>
        <dsp:cNvSpPr/>
      </dsp:nvSpPr>
      <dsp:spPr>
        <a:xfrm>
          <a:off x="3453" y="2799263"/>
          <a:ext cx="2739925" cy="16439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Komunikat o </a:t>
          </a:r>
          <a:r>
            <a:rPr lang="pl-PL" sz="13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dostosowaniach</a:t>
          </a:r>
          <a:r>
            <a:rPr lang="pl-PL" sz="1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egzaminu maturalnego z 20 sierpnia 2025 r. wraz z aktualizacją z 1 października 2025 r.</a:t>
          </a:r>
          <a:endParaRPr lang="en-US" sz="13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453" y="2799263"/>
        <a:ext cx="2739925" cy="1643955"/>
      </dsp:txXfrm>
    </dsp:sp>
    <dsp:sp modelId="{657F83A5-C025-4FFF-BADA-18964A1E9098}">
      <dsp:nvSpPr>
        <dsp:cNvPr id="0" name=""/>
        <dsp:cNvSpPr/>
      </dsp:nvSpPr>
      <dsp:spPr>
        <a:xfrm>
          <a:off x="3017371" y="2799263"/>
          <a:ext cx="2739925" cy="16439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Komunikat o </a:t>
          </a:r>
          <a:r>
            <a:rPr lang="pl-PL" sz="13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materiałach i przyborach pomocniczych </a:t>
          </a:r>
          <a:r>
            <a:rPr lang="pl-PL" sz="1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z 20 sierpnia 2025 r.</a:t>
          </a:r>
          <a:endParaRPr lang="en-US" sz="13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017371" y="2799263"/>
        <a:ext cx="2739925" cy="1643955"/>
      </dsp:txXfrm>
    </dsp:sp>
    <dsp:sp modelId="{A6350324-2094-4D0E-B43C-A3ECBF02BC94}">
      <dsp:nvSpPr>
        <dsp:cNvPr id="0" name=""/>
        <dsp:cNvSpPr/>
      </dsp:nvSpPr>
      <dsp:spPr>
        <a:xfrm>
          <a:off x="6031290" y="2799263"/>
          <a:ext cx="2739925" cy="16439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Komunikat o </a:t>
          </a:r>
          <a:r>
            <a:rPr lang="pl-PL" sz="13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egzaminie maturalnym z informatyki </a:t>
          </a:r>
          <a:r>
            <a:rPr lang="pl-PL" sz="1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z 20 sierpnia 2025 r.</a:t>
          </a:r>
          <a:endParaRPr lang="en-US" sz="13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6031290" y="2799263"/>
        <a:ext cx="2739925" cy="1643955"/>
      </dsp:txXfrm>
    </dsp:sp>
    <dsp:sp modelId="{99B2D144-5604-4B67-AD9C-394B7E72BAB7}">
      <dsp:nvSpPr>
        <dsp:cNvPr id="0" name=""/>
        <dsp:cNvSpPr/>
      </dsp:nvSpPr>
      <dsp:spPr>
        <a:xfrm>
          <a:off x="9045208" y="2799263"/>
          <a:ext cx="2739925" cy="16439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Komunikaty w sprawie listy jawnych zadań w części ustnej egzaminu maturalnego </a:t>
          </a:r>
          <a:br>
            <a:rPr lang="pl-PL" sz="1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</a:br>
          <a:r>
            <a:rPr lang="pl-PL" sz="1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z poszczególnych języków w roku 2026, zwanymi dalej „komunikatami </a:t>
          </a:r>
          <a:r>
            <a:rPr lang="pl-PL" sz="13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 liście zadań jawnych</a:t>
          </a:r>
          <a:r>
            <a:rPr lang="pl-PL" sz="1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” z 30 sierpnia 2024 r. </a:t>
          </a:r>
          <a:endParaRPr lang="en-US" sz="13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9045208" y="2799263"/>
        <a:ext cx="2739925" cy="164395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CDA890-AB44-4BCA-9AF7-27663908696C}">
      <dsp:nvSpPr>
        <dsp:cNvPr id="0" name=""/>
        <dsp:cNvSpPr/>
      </dsp:nvSpPr>
      <dsp:spPr>
        <a:xfrm>
          <a:off x="1160220" y="236"/>
          <a:ext cx="4378184" cy="17773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Przekazanie absolwentom:</a:t>
          </a:r>
          <a:endParaRPr lang="en-US" sz="20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0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świadectw dojrzałości</a:t>
          </a:r>
          <a:endParaRPr lang="en-US" sz="20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0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aneksów do świadectw dojrzałości</a:t>
          </a:r>
          <a:endParaRPr lang="en-US" sz="20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0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zaświadczeń o wynikach egzaminu</a:t>
          </a:r>
          <a:endParaRPr lang="en-US" sz="20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1246984" y="87000"/>
        <a:ext cx="4204656" cy="16038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BEEFC9-5E25-496D-B669-9DCD71241770}">
      <dsp:nvSpPr>
        <dsp:cNvPr id="0" name=""/>
        <dsp:cNvSpPr/>
      </dsp:nvSpPr>
      <dsp:spPr>
        <a:xfrm>
          <a:off x="0" y="678"/>
          <a:ext cx="5849557" cy="158859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A39229-3A9E-4F81-978C-AC56EDF6FD31}">
      <dsp:nvSpPr>
        <dsp:cNvPr id="0" name=""/>
        <dsp:cNvSpPr/>
      </dsp:nvSpPr>
      <dsp:spPr>
        <a:xfrm>
          <a:off x="480551" y="358113"/>
          <a:ext cx="873729" cy="8737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754C9B-B020-4958-A952-186E58B4A4EE}">
      <dsp:nvSpPr>
        <dsp:cNvPr id="0" name=""/>
        <dsp:cNvSpPr/>
      </dsp:nvSpPr>
      <dsp:spPr>
        <a:xfrm>
          <a:off x="1834832" y="678"/>
          <a:ext cx="4014724" cy="1588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127" tIns="168127" rIns="168127" bIns="168127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0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1834832" y="678"/>
        <a:ext cx="4014724" cy="1588599"/>
      </dsp:txXfrm>
    </dsp:sp>
    <dsp:sp modelId="{4EF10830-2C19-410E-94C3-3AC3198140C3}">
      <dsp:nvSpPr>
        <dsp:cNvPr id="0" name=""/>
        <dsp:cNvSpPr/>
      </dsp:nvSpPr>
      <dsp:spPr>
        <a:xfrm>
          <a:off x="0" y="1986428"/>
          <a:ext cx="5849557" cy="158859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0FC8C1-E721-4244-8065-CDC813097057}">
      <dsp:nvSpPr>
        <dsp:cNvPr id="0" name=""/>
        <dsp:cNvSpPr/>
      </dsp:nvSpPr>
      <dsp:spPr>
        <a:xfrm>
          <a:off x="480551" y="2343863"/>
          <a:ext cx="873729" cy="873729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8F8AAE-0095-47BB-A968-5659B6F379C8}">
      <dsp:nvSpPr>
        <dsp:cNvPr id="0" name=""/>
        <dsp:cNvSpPr/>
      </dsp:nvSpPr>
      <dsp:spPr>
        <a:xfrm>
          <a:off x="1430148" y="1982774"/>
          <a:ext cx="4014724" cy="1588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127" tIns="168127" rIns="168127" bIns="168127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Specyficzne trudności w uczeniu się np.: dysleksja, dysortografia, dysgrafia, dyskalkulia – </a:t>
          </a:r>
          <a:r>
            <a:rPr lang="pl-PL" sz="2000" b="1" kern="1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nie ma możliwości przedłużenia czasu.</a:t>
          </a:r>
          <a:endParaRPr lang="en-US" sz="2000" b="1" kern="1200" dirty="0">
            <a:solidFill>
              <a:srgbClr val="FF0000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1430148" y="1982774"/>
        <a:ext cx="4014724" cy="1588599"/>
      </dsp:txXfrm>
    </dsp:sp>
    <dsp:sp modelId="{D3735B20-2EB4-477A-B922-0B98E816EC06}">
      <dsp:nvSpPr>
        <dsp:cNvPr id="0" name=""/>
        <dsp:cNvSpPr/>
      </dsp:nvSpPr>
      <dsp:spPr>
        <a:xfrm>
          <a:off x="0" y="3972178"/>
          <a:ext cx="5849557" cy="158859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DB4AD-1A86-4BB3-A21C-235A12FF40A8}">
      <dsp:nvSpPr>
        <dsp:cNvPr id="0" name=""/>
        <dsp:cNvSpPr/>
      </dsp:nvSpPr>
      <dsp:spPr>
        <a:xfrm>
          <a:off x="480551" y="4329613"/>
          <a:ext cx="873729" cy="873729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4F343B-C9A6-49AB-B631-4F737B7DD54F}">
      <dsp:nvSpPr>
        <dsp:cNvPr id="0" name=""/>
        <dsp:cNvSpPr/>
      </dsp:nvSpPr>
      <dsp:spPr>
        <a:xfrm>
          <a:off x="1510041" y="3972857"/>
          <a:ext cx="4014724" cy="1588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127" tIns="168127" rIns="168127" bIns="168127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Dostosowania po 10 lutego 2026 r. – tylko w uzasadnionych sytuacjach i zgodnie z Komunikatem.</a:t>
          </a:r>
          <a:endParaRPr lang="en-US" sz="20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1510041" y="3972857"/>
        <a:ext cx="4014724" cy="15885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CB7147-8263-4A6D-856C-C78B6B2C1C0A}">
      <dsp:nvSpPr>
        <dsp:cNvPr id="0" name=""/>
        <dsp:cNvSpPr/>
      </dsp:nvSpPr>
      <dsp:spPr>
        <a:xfrm>
          <a:off x="0" y="2085"/>
          <a:ext cx="6704092" cy="186377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6E5D33-0C8B-4C8E-8AE8-D17548F51D98}">
      <dsp:nvSpPr>
        <dsp:cNvPr id="0" name=""/>
        <dsp:cNvSpPr/>
      </dsp:nvSpPr>
      <dsp:spPr>
        <a:xfrm>
          <a:off x="410013" y="496709"/>
          <a:ext cx="936723" cy="936723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C54B36-5364-45E2-9F6C-5C7AF5FF2DAD}">
      <dsp:nvSpPr>
        <dsp:cNvPr id="0" name=""/>
        <dsp:cNvSpPr/>
      </dsp:nvSpPr>
      <dsp:spPr>
        <a:xfrm>
          <a:off x="1919275" y="296403"/>
          <a:ext cx="4736973" cy="14223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0248" tIns="180248" rIns="180248" bIns="180248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1919275" y="296403"/>
        <a:ext cx="4736973" cy="1422354"/>
      </dsp:txXfrm>
    </dsp:sp>
    <dsp:sp modelId="{65BEEFC9-5E25-496D-B669-9DCD71241770}">
      <dsp:nvSpPr>
        <dsp:cNvPr id="0" name=""/>
        <dsp:cNvSpPr/>
      </dsp:nvSpPr>
      <dsp:spPr>
        <a:xfrm>
          <a:off x="0" y="2291641"/>
          <a:ext cx="6704092" cy="170313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A39229-3A9E-4F81-978C-AC56EDF6FD31}">
      <dsp:nvSpPr>
        <dsp:cNvPr id="0" name=""/>
        <dsp:cNvSpPr/>
      </dsp:nvSpPr>
      <dsp:spPr>
        <a:xfrm>
          <a:off x="515197" y="2674846"/>
          <a:ext cx="936723" cy="936723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754C9B-B020-4958-A952-186E58B4A4EE}">
      <dsp:nvSpPr>
        <dsp:cNvPr id="0" name=""/>
        <dsp:cNvSpPr/>
      </dsp:nvSpPr>
      <dsp:spPr>
        <a:xfrm>
          <a:off x="1967118" y="2291641"/>
          <a:ext cx="4736973" cy="1703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0248" tIns="180248" rIns="180248" bIns="180248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500" kern="1200" dirty="0"/>
        </a:p>
      </dsp:txBody>
      <dsp:txXfrm>
        <a:off x="1967118" y="2291641"/>
        <a:ext cx="4736973" cy="1703133"/>
      </dsp:txXfrm>
    </dsp:sp>
    <dsp:sp modelId="{4EF10830-2C19-410E-94C3-3AC3198140C3}">
      <dsp:nvSpPr>
        <dsp:cNvPr id="0" name=""/>
        <dsp:cNvSpPr/>
      </dsp:nvSpPr>
      <dsp:spPr>
        <a:xfrm>
          <a:off x="0" y="4377826"/>
          <a:ext cx="6704092" cy="170313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0FC8C1-E721-4244-8065-CDC813097057}">
      <dsp:nvSpPr>
        <dsp:cNvPr id="0" name=""/>
        <dsp:cNvSpPr/>
      </dsp:nvSpPr>
      <dsp:spPr>
        <a:xfrm>
          <a:off x="500472" y="4666813"/>
          <a:ext cx="936723" cy="93672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8F8AAE-0095-47BB-A968-5659B6F379C8}">
      <dsp:nvSpPr>
        <dsp:cNvPr id="0" name=""/>
        <dsp:cNvSpPr/>
      </dsp:nvSpPr>
      <dsp:spPr>
        <a:xfrm>
          <a:off x="1967118" y="4377826"/>
          <a:ext cx="4736973" cy="1703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0248" tIns="180248" rIns="180248" bIns="180248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Sytuacja kryzysowa i traumatyczna, nie dotyczy osób chorych. 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Prosimy o weryfikację przyznanych dostosowań.</a:t>
          </a:r>
          <a:endParaRPr lang="en-US" sz="1600" u="none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1967118" y="4377826"/>
        <a:ext cx="4736973" cy="170313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F29446-07DD-4276-801E-8CCF8E0931A6}">
      <dsp:nvSpPr>
        <dsp:cNvPr id="0" name=""/>
        <dsp:cNvSpPr/>
      </dsp:nvSpPr>
      <dsp:spPr>
        <a:xfrm>
          <a:off x="3515" y="0"/>
          <a:ext cx="3596299" cy="5205228"/>
        </a:xfrm>
        <a:prstGeom prst="roundRect">
          <a:avLst>
            <a:gd name="adj" fmla="val 10000"/>
          </a:avLst>
        </a:prstGeom>
        <a:solidFill>
          <a:schemeClr val="tx2">
            <a:lumMod val="75000"/>
            <a:lumOff val="2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kern="1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Termin główny</a:t>
          </a:r>
        </a:p>
      </dsp:txBody>
      <dsp:txXfrm>
        <a:off x="3515" y="0"/>
        <a:ext cx="3596299" cy="1561568"/>
      </dsp:txXfrm>
    </dsp:sp>
    <dsp:sp modelId="{3019244A-E17B-45F6-80DB-A6EA6A9B6D5C}">
      <dsp:nvSpPr>
        <dsp:cNvPr id="0" name=""/>
        <dsp:cNvSpPr/>
      </dsp:nvSpPr>
      <dsp:spPr>
        <a:xfrm>
          <a:off x="73554" y="2656863"/>
          <a:ext cx="3459151" cy="2376041"/>
        </a:xfrm>
        <a:prstGeom prst="roundRect">
          <a:avLst>
            <a:gd name="adj" fmla="val 10000"/>
          </a:avLst>
        </a:prstGeom>
        <a:solidFill>
          <a:schemeClr val="bg1"/>
        </a:solidFill>
        <a:ln>
          <a:solidFill>
            <a:schemeClr val="bg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pl-PL" sz="20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pl-PL" sz="20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l-PL" sz="20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Część </a:t>
          </a:r>
          <a:r>
            <a:rPr lang="pl-PL" sz="20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ustna</a:t>
          </a:r>
          <a:r>
            <a:rPr lang="pl-PL" sz="20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l-PL" sz="20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- język polski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l-PL" sz="24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8 – 30 maja 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l-PL" sz="12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(z wyjątkiem 10  maja, 15-17 maja oraz 24-27 maja)</a:t>
          </a:r>
        </a:p>
        <a:p>
          <a:pPr marL="0" lvl="0" indent="0" defTabSz="889000">
            <a:spcBef>
              <a:spcPct val="0"/>
            </a:spcBef>
            <a:buNone/>
          </a:pPr>
          <a:r>
            <a:rPr lang="pl-PL" sz="20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-</a:t>
          </a:r>
          <a:r>
            <a:rPr lang="pl-PL" sz="12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pl-PL" sz="20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języki obce nowożytne 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l-PL" sz="2400" b="1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7 – 30 maja </a:t>
          </a:r>
        </a:p>
        <a:p>
          <a:pPr marL="0" lvl="0" indent="0" algn="ctr" defTabSz="889000">
            <a:spcBef>
              <a:spcPct val="0"/>
            </a:spcBef>
            <a:buNone/>
          </a:pPr>
          <a:r>
            <a:rPr lang="pl-PL" sz="12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(z wyjątkiem 10 maja, 17  maja oraz 24 maja)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pl-PL" sz="12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pl-PL" sz="12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pl-PL" sz="20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143146" y="2726455"/>
        <a:ext cx="3319967" cy="2236857"/>
      </dsp:txXfrm>
    </dsp:sp>
    <dsp:sp modelId="{FFFE9075-ECC8-4865-9F0F-1350564BFA56}">
      <dsp:nvSpPr>
        <dsp:cNvPr id="0" name=""/>
        <dsp:cNvSpPr/>
      </dsp:nvSpPr>
      <dsp:spPr>
        <a:xfrm>
          <a:off x="50020" y="1317258"/>
          <a:ext cx="3459151" cy="958267"/>
        </a:xfrm>
        <a:prstGeom prst="roundRect">
          <a:avLst>
            <a:gd name="adj" fmla="val 10000"/>
          </a:avLst>
        </a:prstGeom>
        <a:solidFill>
          <a:srgbClr val="FBFFFF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Część </a:t>
          </a:r>
          <a:r>
            <a:rPr lang="pl-PL" sz="20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pisemna</a:t>
          </a:r>
          <a:r>
            <a:rPr lang="pl-PL" sz="20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b="1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4 – 21 maja</a:t>
          </a:r>
          <a:endParaRPr lang="pl-PL" sz="2000" b="1" kern="12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78087" y="1345325"/>
        <a:ext cx="3403017" cy="90213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A47825-A098-4703-B036-0F229A29F2EB}">
      <dsp:nvSpPr>
        <dsp:cNvPr id="0" name=""/>
        <dsp:cNvSpPr/>
      </dsp:nvSpPr>
      <dsp:spPr>
        <a:xfrm>
          <a:off x="0" y="0"/>
          <a:ext cx="3400815" cy="5448138"/>
        </a:xfrm>
        <a:prstGeom prst="roundRect">
          <a:avLst>
            <a:gd name="adj" fmla="val 10000"/>
          </a:avLst>
        </a:prstGeom>
        <a:solidFill>
          <a:schemeClr val="tx2">
            <a:lumMod val="75000"/>
            <a:lumOff val="2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kern="1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Termin dodatkowy</a:t>
          </a:r>
        </a:p>
      </dsp:txBody>
      <dsp:txXfrm>
        <a:off x="0" y="0"/>
        <a:ext cx="3400815" cy="1634441"/>
      </dsp:txXfrm>
    </dsp:sp>
    <dsp:sp modelId="{41774DDF-01CE-4717-83D1-089D3BC1607F}">
      <dsp:nvSpPr>
        <dsp:cNvPr id="0" name=""/>
        <dsp:cNvSpPr/>
      </dsp:nvSpPr>
      <dsp:spPr>
        <a:xfrm>
          <a:off x="75702" y="2896121"/>
          <a:ext cx="3271121" cy="2486923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l-PL" sz="20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Część </a:t>
          </a:r>
          <a:r>
            <a:rPr lang="pl-PL" sz="20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ustna</a:t>
          </a:r>
          <a:r>
            <a:rPr lang="pl-PL" sz="20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l-PL" sz="2800" b="1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8 – 10 czerwca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pl-PL" sz="20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148541" y="2968960"/>
        <a:ext cx="3125443" cy="2341245"/>
      </dsp:txXfrm>
    </dsp:sp>
    <dsp:sp modelId="{D6FA5AAE-D087-468C-8614-A0C9A47A2F23}">
      <dsp:nvSpPr>
        <dsp:cNvPr id="0" name=""/>
        <dsp:cNvSpPr/>
      </dsp:nvSpPr>
      <dsp:spPr>
        <a:xfrm>
          <a:off x="58153" y="1369744"/>
          <a:ext cx="3271121" cy="1002986"/>
        </a:xfrm>
        <a:prstGeom prst="roundRect">
          <a:avLst>
            <a:gd name="adj" fmla="val 10000"/>
          </a:avLst>
        </a:prstGeom>
        <a:solidFill>
          <a:srgbClr val="FBFFFF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Część </a:t>
          </a:r>
          <a:r>
            <a:rPr lang="pl-PL" sz="20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pisemna</a:t>
          </a:r>
          <a:r>
            <a:rPr lang="pl-PL" sz="20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pl-PL" sz="2800" b="1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1 – 16 czerwca</a:t>
          </a:r>
        </a:p>
      </dsp:txBody>
      <dsp:txXfrm>
        <a:off x="87529" y="1399120"/>
        <a:ext cx="3212369" cy="94423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0AC952-81C4-4876-A73C-85C3F872164A}">
      <dsp:nvSpPr>
        <dsp:cNvPr id="0" name=""/>
        <dsp:cNvSpPr/>
      </dsp:nvSpPr>
      <dsp:spPr>
        <a:xfrm>
          <a:off x="0" y="0"/>
          <a:ext cx="3590938" cy="5436373"/>
        </a:xfrm>
        <a:prstGeom prst="roundRect">
          <a:avLst>
            <a:gd name="adj" fmla="val 10000"/>
          </a:avLst>
        </a:prstGeom>
        <a:solidFill>
          <a:schemeClr val="tx2">
            <a:lumMod val="75000"/>
            <a:lumOff val="2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kern="1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Termin poprawkowy</a:t>
          </a:r>
        </a:p>
      </dsp:txBody>
      <dsp:txXfrm>
        <a:off x="0" y="0"/>
        <a:ext cx="3590938" cy="1630911"/>
      </dsp:txXfrm>
    </dsp:sp>
    <dsp:sp modelId="{C80859D3-EDF1-4485-9908-18FCBE0FDC72}">
      <dsp:nvSpPr>
        <dsp:cNvPr id="0" name=""/>
        <dsp:cNvSpPr/>
      </dsp:nvSpPr>
      <dsp:spPr>
        <a:xfrm>
          <a:off x="79934" y="2905330"/>
          <a:ext cx="3453993" cy="2481552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Część </a:t>
          </a:r>
          <a:r>
            <a:rPr lang="pl-PL" sz="20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ustna</a:t>
          </a:r>
          <a:r>
            <a:rPr lang="pl-PL" sz="20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b="1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25</a:t>
          </a:r>
          <a:r>
            <a:rPr lang="pl-PL" sz="28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sierpnia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1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152616" y="2978012"/>
        <a:ext cx="3308629" cy="2336188"/>
      </dsp:txXfrm>
    </dsp:sp>
    <dsp:sp modelId="{689E279B-1796-417A-A80F-A52F3233E99C}">
      <dsp:nvSpPr>
        <dsp:cNvPr id="0" name=""/>
        <dsp:cNvSpPr/>
      </dsp:nvSpPr>
      <dsp:spPr>
        <a:xfrm>
          <a:off x="91396" y="1371271"/>
          <a:ext cx="3453993" cy="1000820"/>
        </a:xfrm>
        <a:prstGeom prst="roundRect">
          <a:avLst>
            <a:gd name="adj" fmla="val 10000"/>
          </a:avLst>
        </a:prstGeom>
        <a:solidFill>
          <a:srgbClr val="FBFFFF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Część </a:t>
          </a:r>
          <a:r>
            <a:rPr lang="pl-PL" sz="18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pisemna</a:t>
          </a:r>
          <a:r>
            <a:rPr lang="pl-PL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b="1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24 sierpnia</a:t>
          </a:r>
        </a:p>
      </dsp:txBody>
      <dsp:txXfrm>
        <a:off x="120709" y="1400584"/>
        <a:ext cx="3395367" cy="94219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BBD440-D60F-4E7F-B497-F6D1AE2645AB}">
      <dsp:nvSpPr>
        <dsp:cNvPr id="0" name=""/>
        <dsp:cNvSpPr/>
      </dsp:nvSpPr>
      <dsp:spPr>
        <a:xfrm rot="5400000">
          <a:off x="5976308" y="-3323481"/>
          <a:ext cx="549059" cy="7691073"/>
        </a:xfrm>
        <a:prstGeom prst="round2SameRect">
          <a:avLst/>
        </a:prstGeom>
        <a:solidFill>
          <a:schemeClr val="bg1">
            <a:alpha val="9000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l-PL" sz="1800" b="1" kern="120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odbiera</a:t>
          </a:r>
          <a:r>
            <a:rPr lang="pl-PL" sz="1800" b="1" kern="1200" dirty="0">
              <a:ln>
                <a:noFill/>
              </a:ln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pl-PL" sz="1800" b="0" kern="1200" dirty="0">
              <a:ln>
                <a:noFill/>
              </a:ln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materiały egzaminacyjne od kuriera</a:t>
          </a:r>
          <a:endParaRPr lang="pl-PL" sz="1800" kern="1200" dirty="0">
            <a:ln>
              <a:noFill/>
            </a:ln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l-PL" sz="1800" b="1" kern="120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zabezpiecza</a:t>
          </a:r>
          <a:r>
            <a:rPr lang="pl-PL" sz="1800" b="0" kern="1200" dirty="0">
              <a:ln>
                <a:noFill/>
              </a:ln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przesyłki w metalowej szafie/sejfie</a:t>
          </a:r>
          <a:endParaRPr lang="pl-PL" sz="1800" b="1" kern="1200" dirty="0">
            <a:ln>
              <a:noFill/>
            </a:ln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2405302" y="274328"/>
        <a:ext cx="7664270" cy="495453"/>
      </dsp:txXfrm>
    </dsp:sp>
    <dsp:sp modelId="{493399AF-CFEF-4235-B0D2-8B087630548F}">
      <dsp:nvSpPr>
        <dsp:cNvPr id="0" name=""/>
        <dsp:cNvSpPr/>
      </dsp:nvSpPr>
      <dsp:spPr>
        <a:xfrm>
          <a:off x="182234" y="146965"/>
          <a:ext cx="2180726" cy="1040326"/>
        </a:xfrm>
        <a:prstGeom prst="roundRect">
          <a:avLst/>
        </a:prstGeom>
        <a:solidFill>
          <a:schemeClr val="tx2">
            <a:lumMod val="75000"/>
            <a:lumOff val="2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cap="none" spc="0" dirty="0">
              <a:ln w="0"/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5:30 – 7:30</a:t>
          </a:r>
          <a:endParaRPr lang="pl-PL" sz="2000" b="1" kern="1200" cap="none" spc="0" dirty="0">
            <a:ln w="0"/>
            <a:solidFill>
              <a:srgbClr val="FF0000"/>
            </a:solidFill>
            <a:effectLst/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33019" y="197750"/>
        <a:ext cx="2079156" cy="938756"/>
      </dsp:txXfrm>
    </dsp:sp>
    <dsp:sp modelId="{AEA3365C-C5DB-4D31-9307-4AE39734B0A6}">
      <dsp:nvSpPr>
        <dsp:cNvPr id="0" name=""/>
        <dsp:cNvSpPr/>
      </dsp:nvSpPr>
      <dsp:spPr>
        <a:xfrm rot="5400000">
          <a:off x="5405126" y="-1907719"/>
          <a:ext cx="1679653" cy="7683562"/>
        </a:xfrm>
        <a:prstGeom prst="round2SameRect">
          <a:avLst/>
        </a:prstGeom>
        <a:solidFill>
          <a:schemeClr val="bg1">
            <a:alpha val="9000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82550" marR="0" lvl="1" indent="-8255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pl-PL" sz="1800" b="0" kern="1200" dirty="0">
              <a:ln>
                <a:noFill/>
              </a:ln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sprawdza, czy przezroczyste koperty z nadrukiem CKE na spawie zawierające arkusze egzaminacyjne oraz płyty CD są w stanie nienaruszonym</a:t>
          </a:r>
        </a:p>
        <a:p>
          <a:pPr marL="82550" marR="0" lvl="1" indent="-8255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pl-PL" sz="1800" b="0" kern="1200" dirty="0">
              <a:ln>
                <a:noFill/>
              </a:ln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informuje </a:t>
          </a:r>
          <a:r>
            <a:rPr lang="pl-PL" sz="1800" b="1" kern="120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dystrybutora i OKE </a:t>
          </a:r>
          <a:r>
            <a:rPr lang="pl-PL" sz="1800" b="0" kern="1200" dirty="0">
              <a:ln>
                <a:noFill/>
              </a:ln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o ew. braku arkuszy egzaminacyjnych lub otrzymaniu arkuszy niezgodnych z zamówieniem</a:t>
          </a:r>
        </a:p>
      </dsp:txBody>
      <dsp:txXfrm rot="-5400000">
        <a:off x="2403172" y="1176229"/>
        <a:ext cx="7601568" cy="1515665"/>
      </dsp:txXfrm>
    </dsp:sp>
    <dsp:sp modelId="{52E0B04B-8AB9-424A-9BC0-A8CA680F6724}">
      <dsp:nvSpPr>
        <dsp:cNvPr id="0" name=""/>
        <dsp:cNvSpPr/>
      </dsp:nvSpPr>
      <dsp:spPr>
        <a:xfrm>
          <a:off x="196002" y="1432947"/>
          <a:ext cx="2178596" cy="1040326"/>
        </a:xfrm>
        <a:prstGeom prst="roundRect">
          <a:avLst/>
        </a:prstGeom>
        <a:solidFill>
          <a:schemeClr val="tx2">
            <a:lumMod val="75000"/>
            <a:lumOff val="2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cap="none" spc="0" dirty="0">
              <a:ln w="0"/>
              <a:solidFill>
                <a:srgbClr val="FFFF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otwarcie przesyłki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cap="none" spc="0" dirty="0">
              <a:ln w="0"/>
              <a:solidFill>
                <a:srgbClr val="FFFF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7:30</a:t>
          </a:r>
        </a:p>
      </dsp:txBody>
      <dsp:txXfrm>
        <a:off x="246787" y="1483732"/>
        <a:ext cx="2077026" cy="938756"/>
      </dsp:txXfrm>
    </dsp:sp>
    <dsp:sp modelId="{D6D9C4B8-CE11-4C0E-AAE6-CB6D034507FD}">
      <dsp:nvSpPr>
        <dsp:cNvPr id="0" name=""/>
        <dsp:cNvSpPr/>
      </dsp:nvSpPr>
      <dsp:spPr>
        <a:xfrm rot="5400000">
          <a:off x="5856804" y="-499467"/>
          <a:ext cx="788068" cy="7691073"/>
        </a:xfrm>
        <a:prstGeom prst="round2SameRect">
          <a:avLst/>
        </a:prstGeom>
        <a:solidFill>
          <a:schemeClr val="bg1">
            <a:alpha val="9000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82550" marR="0" lvl="1" indent="-8255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pl-PL" sz="1800" b="0" kern="1200" dirty="0">
              <a:ln>
                <a:noFill/>
              </a:ln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s</a:t>
          </a:r>
          <a:r>
            <a:rPr lang="pl-PL" sz="1800" b="0" kern="1200" dirty="0">
              <a:ln>
                <a:noFill/>
              </a:ln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prawdza kompletności składów zespołów nadzorujących</a:t>
          </a:r>
        </a:p>
        <a:p>
          <a:pPr marL="82550" marR="0" lvl="1" indent="-8255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pl-PL" sz="1800" b="0" kern="1200" dirty="0">
              <a:ln>
                <a:noFill/>
              </a:ln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przekazuje PZN dokumentację do sal (wykazy zdających, naklejki z kodami kreskowymi itd.)</a:t>
          </a:r>
        </a:p>
      </dsp:txBody>
      <dsp:txXfrm rot="-5400000">
        <a:off x="2405302" y="2990505"/>
        <a:ext cx="7652603" cy="711128"/>
      </dsp:txXfrm>
    </dsp:sp>
    <dsp:sp modelId="{29F115FC-5541-4304-8531-F24BC2E80C52}">
      <dsp:nvSpPr>
        <dsp:cNvPr id="0" name=""/>
        <dsp:cNvSpPr/>
      </dsp:nvSpPr>
      <dsp:spPr>
        <a:xfrm>
          <a:off x="224575" y="2825905"/>
          <a:ext cx="2180726" cy="1040326"/>
        </a:xfrm>
        <a:prstGeom prst="roundRect">
          <a:avLst/>
        </a:prstGeom>
        <a:solidFill>
          <a:schemeClr val="tx2">
            <a:lumMod val="75000"/>
            <a:lumOff val="2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cap="none" spc="0" dirty="0">
              <a:ln w="0"/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8:00 – 8:30</a:t>
          </a:r>
        </a:p>
      </dsp:txBody>
      <dsp:txXfrm>
        <a:off x="275360" y="2876690"/>
        <a:ext cx="2079156" cy="938756"/>
      </dsp:txXfrm>
    </dsp:sp>
    <dsp:sp modelId="{4CA44AB5-8E02-4505-9CA6-11B13247FC18}">
      <dsp:nvSpPr>
        <dsp:cNvPr id="0" name=""/>
        <dsp:cNvSpPr/>
      </dsp:nvSpPr>
      <dsp:spPr>
        <a:xfrm rot="5400000">
          <a:off x="5763145" y="592875"/>
          <a:ext cx="975385" cy="7691073"/>
        </a:xfrm>
        <a:prstGeom prst="round2SameRect">
          <a:avLst/>
        </a:prstGeom>
        <a:solidFill>
          <a:schemeClr val="bg1">
            <a:alpha val="9000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82550" marR="0" lvl="1" indent="-8255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pl-PL" sz="1800" b="0" kern="1200" dirty="0">
              <a:ln>
                <a:noFill/>
              </a:ln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wydaje arkusze egzaminacyjne do poszczególnych sal w obecności PZN i przedstawiciela zdających (jednego ze wszystkich sal egzaminacyjnych)</a:t>
          </a:r>
        </a:p>
      </dsp:txBody>
      <dsp:txXfrm rot="-5400000">
        <a:off x="2405301" y="3998333"/>
        <a:ext cx="7643459" cy="880157"/>
      </dsp:txXfrm>
    </dsp:sp>
    <dsp:sp modelId="{BE672D2D-98E3-439F-B127-F66A16CF2ECC}">
      <dsp:nvSpPr>
        <dsp:cNvPr id="0" name=""/>
        <dsp:cNvSpPr/>
      </dsp:nvSpPr>
      <dsp:spPr>
        <a:xfrm>
          <a:off x="224575" y="3918248"/>
          <a:ext cx="2180726" cy="1040326"/>
        </a:xfrm>
        <a:prstGeom prst="roundRect">
          <a:avLst/>
        </a:prstGeom>
        <a:solidFill>
          <a:schemeClr val="tx2">
            <a:lumMod val="75000"/>
            <a:lumOff val="2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cap="none" spc="0" dirty="0">
              <a:ln w="0"/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do 8:55 lub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cap="none" spc="0" dirty="0">
              <a:ln w="0"/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do 13:55 </a:t>
          </a:r>
        </a:p>
      </dsp:txBody>
      <dsp:txXfrm>
        <a:off x="275360" y="3969033"/>
        <a:ext cx="2079156" cy="938756"/>
      </dsp:txXfrm>
    </dsp:sp>
    <dsp:sp modelId="{72255165-D267-4F12-B145-98F8CBEDFF3C}">
      <dsp:nvSpPr>
        <dsp:cNvPr id="0" name=""/>
        <dsp:cNvSpPr/>
      </dsp:nvSpPr>
      <dsp:spPr>
        <a:xfrm rot="5400000">
          <a:off x="5763145" y="1685218"/>
          <a:ext cx="975385" cy="7691073"/>
        </a:xfrm>
        <a:prstGeom prst="round2SameRect">
          <a:avLst/>
        </a:prstGeom>
        <a:solidFill>
          <a:schemeClr val="bg1">
            <a:alpha val="9000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l-PL" sz="1800" b="0" kern="1200" dirty="0">
              <a:ln>
                <a:noFill/>
              </a:ln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monitoruje prawidłowość przebiegu egzaminu</a:t>
          </a:r>
          <a:endParaRPr lang="pl-PL" sz="1800" kern="1200" dirty="0">
            <a:ln>
              <a:noFill/>
            </a:ln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2405301" y="5090676"/>
        <a:ext cx="7643459" cy="880157"/>
      </dsp:txXfrm>
    </dsp:sp>
    <dsp:sp modelId="{6973B1CA-7891-4AF4-A9EE-3CE72244261F}">
      <dsp:nvSpPr>
        <dsp:cNvPr id="0" name=""/>
        <dsp:cNvSpPr/>
      </dsp:nvSpPr>
      <dsp:spPr>
        <a:xfrm>
          <a:off x="224575" y="5010591"/>
          <a:ext cx="2180726" cy="1040326"/>
        </a:xfrm>
        <a:prstGeom prst="roundRect">
          <a:avLst/>
        </a:prstGeom>
        <a:solidFill>
          <a:schemeClr val="tx2">
            <a:lumMod val="75000"/>
            <a:lumOff val="2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cap="none" spc="0" dirty="0">
              <a:ln w="0"/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W trakcie trwania egzaminu</a:t>
          </a:r>
        </a:p>
      </dsp:txBody>
      <dsp:txXfrm>
        <a:off x="275360" y="5061376"/>
        <a:ext cx="2079156" cy="93875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35FF04-A3B4-4EAD-A1A4-A6848AF5E127}">
      <dsp:nvSpPr>
        <dsp:cNvPr id="0" name=""/>
        <dsp:cNvSpPr/>
      </dsp:nvSpPr>
      <dsp:spPr>
        <a:xfrm>
          <a:off x="0" y="554693"/>
          <a:ext cx="10734674" cy="27310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3130" tIns="708152" rIns="83313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Char char="•"/>
          </a:pPr>
          <a:r>
            <a:rPr lang="pl-PL" sz="2000" kern="1200" dirty="0">
              <a:latin typeface="Calibri" panose="020F0502020204030204" pitchFamily="34" charset="0"/>
              <a:cs typeface="Calibri" panose="020F0502020204030204" pitchFamily="34" charset="0"/>
            </a:rPr>
            <a:t>nadzoruje odpowiednie </a:t>
          </a:r>
          <a:r>
            <a:rPr lang="pl-PL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przygotowanie sal,</a:t>
          </a: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Char char="•"/>
          </a:pPr>
          <a:r>
            <a:rPr lang="pl-PL" sz="2000" kern="1200" dirty="0">
              <a:latin typeface="Calibri" panose="020F0502020204030204" pitchFamily="34" charset="0"/>
              <a:cs typeface="Calibri" panose="020F0502020204030204" pitchFamily="34" charset="0"/>
            </a:rPr>
            <a:t>nadzoruje umieszczenie przed wejściem w widocznym miejscu </a:t>
          </a:r>
          <a:r>
            <a:rPr lang="pl-PL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listy zdających </a:t>
          </a:r>
          <a:r>
            <a:rPr lang="pl-PL" sz="2000" kern="1200" dirty="0">
              <a:latin typeface="Calibri" panose="020F0502020204030204" pitchFamily="34" charset="0"/>
              <a:cs typeface="Calibri" panose="020F0502020204030204" pitchFamily="34" charset="0"/>
            </a:rPr>
            <a:t>(imię i nazwisko) w danej sali,</a:t>
          </a:r>
          <a:endParaRPr lang="pl-PL" sz="2000" b="1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228600" lvl="1" indent="-228600" algn="l" defTabSz="889000">
            <a:lnSpc>
              <a:spcPct val="100000"/>
            </a:lnSpc>
            <a:spcBef>
              <a:spcPts val="0"/>
            </a:spcBef>
            <a:spcAft>
              <a:spcPts val="0"/>
            </a:spcAft>
            <a:buFont typeface="Arial" panose="020B0604020202020204" pitchFamily="34" charset="0"/>
            <a:buChar char="•"/>
          </a:pPr>
          <a:r>
            <a:rPr lang="pl-PL" sz="2000" strike="noStrike" kern="12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umożliwia członkom zespołów przedmiotowych (nie później niż dzień przed egzaminem) zapoznanie się z zadaniami egzaminacyjnymi.</a:t>
          </a:r>
          <a:br>
            <a:rPr lang="pl-PL" sz="2000" strike="noStrike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pl-PL" sz="2000" b="1" kern="12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NIE DOPUSZCZA SIĘ WYNOSZENIA ZADAŃ POZA SZKOŁĘ</a:t>
          </a:r>
          <a:endParaRPr lang="pl-PL" sz="2000" kern="1200" dirty="0">
            <a:solidFill>
              <a:schemeClr val="tx1">
                <a:lumMod val="95000"/>
                <a:lumOff val="5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554693"/>
        <a:ext cx="10734674" cy="2731050"/>
      </dsp:txXfrm>
    </dsp:sp>
    <dsp:sp modelId="{03A79A52-1221-4A3B-889E-4B7C1AD3B055}">
      <dsp:nvSpPr>
        <dsp:cNvPr id="0" name=""/>
        <dsp:cNvSpPr/>
      </dsp:nvSpPr>
      <dsp:spPr>
        <a:xfrm>
          <a:off x="536733" y="40237"/>
          <a:ext cx="7798988" cy="1016296"/>
        </a:xfrm>
        <a:prstGeom prst="roundRect">
          <a:avLst/>
        </a:prstGeom>
        <a:solidFill>
          <a:schemeClr val="tx2">
            <a:lumMod val="75000"/>
            <a:lumOff val="2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022" tIns="0" rIns="284022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rgbClr val="FFFF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Dzień przed</a:t>
          </a:r>
          <a:r>
            <a:rPr lang="pl-PL" sz="2000" kern="1200" dirty="0">
              <a:solidFill>
                <a:srgbClr val="FFFF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pl-PL" sz="2000" kern="1200" dirty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egzaminem przewodniczący zespołu przedmiotowego: </a:t>
          </a:r>
        </a:p>
      </dsp:txBody>
      <dsp:txXfrm>
        <a:off x="586344" y="89848"/>
        <a:ext cx="7699766" cy="917074"/>
      </dsp:txXfrm>
    </dsp:sp>
    <dsp:sp modelId="{D1D6FC66-FC07-42DF-95E1-D14587693DE5}">
      <dsp:nvSpPr>
        <dsp:cNvPr id="0" name=""/>
        <dsp:cNvSpPr/>
      </dsp:nvSpPr>
      <dsp:spPr>
        <a:xfrm>
          <a:off x="0" y="3884536"/>
          <a:ext cx="10734674" cy="1981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3130" tIns="708152" rIns="83313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l-PL" sz="2000" b="1" u="none" kern="1200" dirty="0">
              <a:effectLst/>
              <a:latin typeface="Calibri" panose="020F0502020204030204" pitchFamily="34" charset="0"/>
              <a:cs typeface="Calibri" panose="020F0502020204030204" pitchFamily="34" charset="0"/>
            </a:rPr>
            <a:t>przekazuje</a:t>
          </a:r>
          <a:r>
            <a:rPr lang="pl-PL" sz="2000" b="0" u="none" kern="1200" dirty="0">
              <a:effectLst/>
              <a:latin typeface="Calibri" panose="020F0502020204030204" pitchFamily="34" charset="0"/>
              <a:cs typeface="Calibri" panose="020F0502020204030204" pitchFamily="34" charset="0"/>
            </a:rPr>
            <a:t> przewodniczącemu zespołu przedmiotowego </a:t>
          </a:r>
          <a:r>
            <a:rPr lang="pl-PL" sz="2000" b="1" u="none" kern="1200" dirty="0">
              <a:effectLst/>
              <a:latin typeface="Calibri" panose="020F0502020204030204" pitchFamily="34" charset="0"/>
              <a:cs typeface="Calibri" panose="020F0502020204030204" pitchFamily="34" charset="0"/>
            </a:rPr>
            <a:t>dokumentację</a:t>
          </a:r>
          <a:r>
            <a:rPr lang="pl-PL" sz="2000" b="0" u="none" kern="1200" dirty="0">
              <a:effectLst/>
              <a:latin typeface="Calibri" panose="020F0502020204030204" pitchFamily="34" charset="0"/>
              <a:cs typeface="Calibri" panose="020F0502020204030204" pitchFamily="34" charset="0"/>
            </a:rPr>
            <a:t>: listy zdających w danym dniu, formularze protokołów, kryteria oceniania, bilety do losowania zadań wraz z pojemnikiem, wydrukowane zadania 2 komplety, kartki A4 na notatki.</a:t>
          </a:r>
          <a:endParaRPr lang="pl-PL" sz="2000" u="none" kern="1200" dirty="0">
            <a:effectLst/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3884536"/>
        <a:ext cx="10734674" cy="1981350"/>
      </dsp:txXfrm>
    </dsp:sp>
    <dsp:sp modelId="{220C65C2-A8CA-47C2-AA69-8B9B2D04CADA}">
      <dsp:nvSpPr>
        <dsp:cNvPr id="0" name=""/>
        <dsp:cNvSpPr/>
      </dsp:nvSpPr>
      <dsp:spPr>
        <a:xfrm>
          <a:off x="536733" y="3469343"/>
          <a:ext cx="7903812" cy="917032"/>
        </a:xfrm>
        <a:prstGeom prst="roundRect">
          <a:avLst/>
        </a:prstGeom>
        <a:solidFill>
          <a:schemeClr val="tx2">
            <a:lumMod val="75000"/>
            <a:lumOff val="2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022" tIns="0" rIns="284022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rgbClr val="FFFF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W dniu </a:t>
          </a:r>
          <a:r>
            <a:rPr lang="pl-PL" sz="2000" kern="1200" dirty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egzaminu przewodniczący zespołu egzaminacyjnego: </a:t>
          </a:r>
        </a:p>
      </dsp:txBody>
      <dsp:txXfrm>
        <a:off x="581499" y="3514109"/>
        <a:ext cx="7814280" cy="8275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16D870-E436-4145-80C8-9EF6C1E59462}">
      <dsp:nvSpPr>
        <dsp:cNvPr id="0" name=""/>
        <dsp:cNvSpPr/>
      </dsp:nvSpPr>
      <dsp:spPr>
        <a:xfrm>
          <a:off x="0" y="819433"/>
          <a:ext cx="2898884" cy="18407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F1C634-1CBA-4DA4-8A00-A342054E4768}">
      <dsp:nvSpPr>
        <dsp:cNvPr id="0" name=""/>
        <dsp:cNvSpPr/>
      </dsp:nvSpPr>
      <dsp:spPr>
        <a:xfrm>
          <a:off x="322098" y="1125426"/>
          <a:ext cx="2898884" cy="18407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telefony w sali egzaminacyjnej (w kieszeniach odzieży wierzchniej)</a:t>
          </a:r>
          <a:endParaRPr lang="en-US" sz="22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76013" y="1179341"/>
        <a:ext cx="2791054" cy="1732961"/>
      </dsp:txXfrm>
    </dsp:sp>
    <dsp:sp modelId="{C8DF962F-9DD4-4C55-AAA2-831A91D66221}">
      <dsp:nvSpPr>
        <dsp:cNvPr id="0" name=""/>
        <dsp:cNvSpPr/>
      </dsp:nvSpPr>
      <dsp:spPr>
        <a:xfrm>
          <a:off x="3543080" y="819433"/>
          <a:ext cx="2898884" cy="18407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5DBE78-5185-4019-AD80-FFB4EBC98105}">
      <dsp:nvSpPr>
        <dsp:cNvPr id="0" name=""/>
        <dsp:cNvSpPr/>
      </dsp:nvSpPr>
      <dsp:spPr>
        <a:xfrm>
          <a:off x="3865179" y="1125426"/>
          <a:ext cx="2898884" cy="18407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możliwość weryfikacji tożsamości poprzez aplikację mObywatel</a:t>
          </a:r>
          <a:endParaRPr lang="en-US" sz="22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919094" y="1179341"/>
        <a:ext cx="2791054" cy="1732961"/>
      </dsp:txXfrm>
    </dsp:sp>
    <dsp:sp modelId="{BD43BBB6-0344-41FF-BD69-ADB0126F128C}">
      <dsp:nvSpPr>
        <dsp:cNvPr id="0" name=""/>
        <dsp:cNvSpPr/>
      </dsp:nvSpPr>
      <dsp:spPr>
        <a:xfrm>
          <a:off x="7086161" y="819433"/>
          <a:ext cx="2898884" cy="1840791"/>
        </a:xfrm>
        <a:prstGeom prst="roundRect">
          <a:avLst>
            <a:gd name="adj" fmla="val 10000"/>
          </a:avLst>
        </a:prstGeom>
        <a:solidFill>
          <a:srgbClr val="FF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3DD6D8-24E9-46A1-AF04-B1A12C120B08}">
      <dsp:nvSpPr>
        <dsp:cNvPr id="0" name=""/>
        <dsp:cNvSpPr/>
      </dsp:nvSpPr>
      <dsp:spPr>
        <a:xfrm>
          <a:off x="7408259" y="1125426"/>
          <a:ext cx="2898884" cy="18407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zmiana godziny zdawania egzaminu ustnego możliwa jest wyłącznie za pisemną zgodą zdającego</a:t>
          </a:r>
          <a:endParaRPr lang="en-US" sz="22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7462174" y="1179341"/>
        <a:ext cx="2791054" cy="17329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A24A0C-AF1A-4934-BE68-8D1785417A19}" type="datetimeFigureOut">
              <a:rPr lang="pl-PL" smtClean="0"/>
              <a:t>13.04.2026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C049A8-B886-4D56-9336-82C57571785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98243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-169863" y="1463675"/>
            <a:ext cx="7018338" cy="3948113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>
          <a:xfrm>
            <a:off x="5406027" y="10130094"/>
            <a:ext cx="1035038" cy="540684"/>
          </a:xfrm>
          <a:prstGeom prst="rect">
            <a:avLst/>
          </a:prstGeom>
        </p:spPr>
        <p:txBody>
          <a:bodyPr/>
          <a:lstStyle/>
          <a:p>
            <a:fld id="{C32EEB87-9937-475F-BDDC-95AF8BFED38F}" type="slidenum">
              <a:rPr lang="pl-PL" smtClean="0"/>
              <a:pPr/>
              <a:t>3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/>
              <a:t>Okręgowa Komisja Egzaminacyjna w Jaworznie</a:t>
            </a:r>
          </a:p>
        </p:txBody>
      </p:sp>
      <p:sp>
        <p:nvSpPr>
          <p:cNvPr id="6" name="Symbol zastępczy nagłówka 5"/>
          <p:cNvSpPr>
            <a:spLocks noGrp="1"/>
          </p:cNvSpPr>
          <p:nvPr>
            <p:ph type="hdr" sz="quarter" idx="12"/>
          </p:nvPr>
        </p:nvSpPr>
        <p:spPr>
          <a:xfrm>
            <a:off x="1" y="5"/>
            <a:ext cx="2894065" cy="587056"/>
          </a:xfrm>
          <a:prstGeom prst="rect">
            <a:avLst/>
          </a:prstGeom>
        </p:spPr>
        <p:txBody>
          <a:bodyPr lIns="91430" tIns="45714" rIns="91430" bIns="45714"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46726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-169863" y="1463675"/>
            <a:ext cx="7018338" cy="3948113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>
          <a:xfrm>
            <a:off x="5406027" y="10130094"/>
            <a:ext cx="1035038" cy="540684"/>
          </a:xfrm>
          <a:prstGeom prst="rect">
            <a:avLst/>
          </a:prstGeom>
        </p:spPr>
        <p:txBody>
          <a:bodyPr/>
          <a:lstStyle/>
          <a:p>
            <a:fld id="{C32EEB87-9937-475F-BDDC-95AF8BFED38F}" type="slidenum">
              <a:rPr lang="pl-PL" smtClean="0"/>
              <a:pPr/>
              <a:t>25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/>
              <a:t>Okręgowa Komisja Egzaminacyjna w Jaworznie</a:t>
            </a:r>
          </a:p>
        </p:txBody>
      </p:sp>
      <p:sp>
        <p:nvSpPr>
          <p:cNvPr id="6" name="Symbol zastępczy nagłówka 5"/>
          <p:cNvSpPr>
            <a:spLocks noGrp="1"/>
          </p:cNvSpPr>
          <p:nvPr>
            <p:ph type="hdr" sz="quarter" idx="12"/>
          </p:nvPr>
        </p:nvSpPr>
        <p:spPr>
          <a:xfrm>
            <a:off x="1" y="5"/>
            <a:ext cx="2894065" cy="587056"/>
          </a:xfrm>
          <a:prstGeom prst="rect">
            <a:avLst/>
          </a:prstGeom>
        </p:spPr>
        <p:txBody>
          <a:bodyPr lIns="91430" tIns="45714" rIns="91430" bIns="45714"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490170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-700088" y="411163"/>
            <a:ext cx="4797426" cy="2698750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800" strike="sngStrike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>
          <a:xfrm>
            <a:off x="5406025" y="10076631"/>
            <a:ext cx="1035038" cy="537831"/>
          </a:xfrm>
          <a:prstGeom prst="rect">
            <a:avLst/>
          </a:prstGeom>
        </p:spPr>
        <p:txBody>
          <a:bodyPr/>
          <a:lstStyle/>
          <a:p>
            <a:fld id="{CD1B3FE2-921C-4EB4-9C61-BFD086FC95A3}" type="slidenum">
              <a:rPr lang="pl-PL" smtClean="0"/>
              <a:pPr/>
              <a:t>26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daty 5"/>
          <p:cNvSpPr>
            <a:spLocks noGrp="1"/>
          </p:cNvSpPr>
          <p:nvPr>
            <p:ph type="dt" idx="12"/>
          </p:nvPr>
        </p:nvSpPr>
        <p:spPr>
          <a:xfrm>
            <a:off x="3645370" y="10181560"/>
            <a:ext cx="1035038" cy="537832"/>
          </a:xfrm>
          <a:prstGeom prst="rect">
            <a:avLst/>
          </a:prstGeom>
        </p:spPr>
        <p:txBody>
          <a:bodyPr/>
          <a:lstStyle/>
          <a:p>
            <a:fld id="{A60127BB-DADB-4D7D-93F3-21BA6BF17D00}" type="datetime1">
              <a:rPr lang="pl-PL" smtClean="0"/>
              <a:pPr/>
              <a:t>13.04.2026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489839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3E55BA-D7D6-FDAE-1A29-F624A9CBD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F9D0F67C-D950-15C4-6F47-6580A69B75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700088" y="411163"/>
            <a:ext cx="4797426" cy="2698750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FB9367CE-857D-CEF7-FDE8-EBE1E97E22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80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0A92741-E01F-6EA1-F412-EAED3FF83D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406025" y="10076631"/>
            <a:ext cx="1035038" cy="537831"/>
          </a:xfrm>
          <a:prstGeom prst="rect">
            <a:avLst/>
          </a:prstGeom>
        </p:spPr>
        <p:txBody>
          <a:bodyPr/>
          <a:lstStyle/>
          <a:p>
            <a:fld id="{CD1B3FE2-921C-4EB4-9C61-BFD086FC95A3}" type="slidenum">
              <a:rPr lang="pl-PL" smtClean="0"/>
              <a:pPr/>
              <a:t>28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B716263-14AA-5FA9-5990-7D606E5DF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daty 5">
            <a:extLst>
              <a:ext uri="{FF2B5EF4-FFF2-40B4-BE49-F238E27FC236}">
                <a16:creationId xmlns:a16="http://schemas.microsoft.com/office/drawing/2014/main" id="{CE9C5708-AAFA-12D5-9470-8A2F2620F129}"/>
              </a:ext>
            </a:extLst>
          </p:cNvPr>
          <p:cNvSpPr>
            <a:spLocks noGrp="1"/>
          </p:cNvSpPr>
          <p:nvPr>
            <p:ph type="dt" idx="12"/>
          </p:nvPr>
        </p:nvSpPr>
        <p:spPr>
          <a:xfrm>
            <a:off x="3645370" y="10181560"/>
            <a:ext cx="1035038" cy="537832"/>
          </a:xfrm>
          <a:prstGeom prst="rect">
            <a:avLst/>
          </a:prstGeom>
        </p:spPr>
        <p:txBody>
          <a:bodyPr/>
          <a:lstStyle/>
          <a:p>
            <a:fld id="{A60127BB-DADB-4D7D-93F3-21BA6BF17D00}" type="datetime1">
              <a:rPr lang="pl-PL" smtClean="0"/>
              <a:pPr/>
              <a:t>13.04.2026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779461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1"/>
          </p:nvPr>
        </p:nvSpPr>
        <p:spPr>
          <a:xfrm>
            <a:off x="5406024" y="10130092"/>
            <a:ext cx="1035038" cy="540684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B3FE2-921C-4EB4-9C61-BFD086FC95A3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ymbol zastępczy daty 5"/>
          <p:cNvSpPr>
            <a:spLocks noGrp="1"/>
          </p:cNvSpPr>
          <p:nvPr>
            <p:ph type="dt" idx="12"/>
          </p:nvPr>
        </p:nvSpPr>
        <p:spPr>
          <a:xfrm>
            <a:off x="3645369" y="10235578"/>
            <a:ext cx="1035038" cy="54068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13253E-90D2-4D7F-AA55-5AE8D974606D}" type="datetime1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13.04.2026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8917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C049A8-B886-4D56-9336-82C57571785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7746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13E82-47C0-D649-431C-790018450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D1848D0D-3E15-CA33-F382-D6B6E7003E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8113" y="1347788"/>
            <a:ext cx="6462712" cy="3636962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46C274B7-4940-82EB-DE77-5B35A8628D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3788" y="5186076"/>
            <a:ext cx="5390305" cy="4243154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4" name="Symbol zastępczy nagłówka 3">
            <a:extLst>
              <a:ext uri="{FF2B5EF4-FFF2-40B4-BE49-F238E27FC236}">
                <a16:creationId xmlns:a16="http://schemas.microsoft.com/office/drawing/2014/main" id="{B47A57EB-FFCC-F56F-070F-235919522C71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pl-PL" dirty="0"/>
              <a:t>Okręgowa Komisja Egzaminacyjna w Jaworznie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A2757AD-36B2-2D52-5F2F-815A2F4E5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16575" y="10235579"/>
            <a:ext cx="2919748" cy="540683"/>
          </a:xfrm>
          <a:prstGeom prst="rect">
            <a:avLst/>
          </a:prstGeom>
        </p:spPr>
        <p:txBody>
          <a:bodyPr/>
          <a:lstStyle/>
          <a:p>
            <a:fld id="{94ADD5BC-7842-4965-9444-7E08E0E8F716}" type="slidenum">
              <a:rPr lang="pl-PL" smtClean="0"/>
              <a:pPr/>
              <a:t>60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362861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ymbol zastępczy obrazu slajdu 1">
            <a:extLst>
              <a:ext uri="{FF2B5EF4-FFF2-40B4-BE49-F238E27FC236}">
                <a16:creationId xmlns:a16="http://schemas.microsoft.com/office/drawing/2014/main" id="{56A84CE1-0090-2158-2DB4-2F0D3172A7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l-PL" dirty="0"/>
          </a:p>
        </p:txBody>
      </p:sp>
      <p:sp>
        <p:nvSpPr>
          <p:cNvPr id="57347" name="Symbol zastępczy notatek 2">
            <a:extLst>
              <a:ext uri="{FF2B5EF4-FFF2-40B4-BE49-F238E27FC236}">
                <a16:creationId xmlns:a16="http://schemas.microsoft.com/office/drawing/2014/main" id="{BA9C0352-93E0-3A74-2323-998F93383E3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dirty="0"/>
          </a:p>
        </p:txBody>
      </p:sp>
      <p:sp>
        <p:nvSpPr>
          <p:cNvPr id="55300" name="Symbol zastępczy stopki 3">
            <a:extLst>
              <a:ext uri="{FF2B5EF4-FFF2-40B4-BE49-F238E27FC236}">
                <a16:creationId xmlns:a16="http://schemas.microsoft.com/office/drawing/2014/main" id="{9231BE0D-6D53-35F8-B3FC-7D911D14464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l-PL" dirty="0"/>
          </a:p>
        </p:txBody>
      </p:sp>
      <p:sp>
        <p:nvSpPr>
          <p:cNvPr id="55301" name="Symbol zastępczy numeru slajdu 4">
            <a:extLst>
              <a:ext uri="{FF2B5EF4-FFF2-40B4-BE49-F238E27FC236}">
                <a16:creationId xmlns:a16="http://schemas.microsoft.com/office/drawing/2014/main" id="{1AB87F81-EA2F-2723-5D31-3EDAB1CEEE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0FF24F8-F213-4A42-B7D3-9BD0B8CFF87A}" type="slidenum">
              <a:rPr lang="pl-PL" altLang="pl-PL">
                <a:latin typeface="Calibri" panose="020F0502020204030204" pitchFamily="34" charset="0"/>
              </a:rPr>
              <a:pPr eaLnBrk="1" hangingPunct="1"/>
              <a:t>61</a:t>
            </a:fld>
            <a:endParaRPr lang="pl-PL" altLang="pl-PL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255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049A8-B886-4D56-9336-82C575717855}" type="slidenum">
              <a:rPr lang="pl-PL" smtClean="0"/>
              <a:t>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13913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C4E06C-30AB-8477-5BA5-90917D44F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A61259E4-983F-5F4A-7557-735D70C63B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49625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C1B8DC40-4DA4-8F27-4C41-A40D3B55F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4" name="Symbol zastępczy nagłówka 3">
            <a:extLst>
              <a:ext uri="{FF2B5EF4-FFF2-40B4-BE49-F238E27FC236}">
                <a16:creationId xmlns:a16="http://schemas.microsoft.com/office/drawing/2014/main" id="{3368E8F1-CC56-3CE7-2CB0-86650DEDA958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pl-PL" dirty="0"/>
              <a:t>Okręgowa Komisja Egzaminacyjna w Jaworznie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B5E7BAB-817C-7BD2-A7B6-472A2D33E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50444" y="9428584"/>
            <a:ext cx="2945659" cy="498054"/>
          </a:xfrm>
          <a:prstGeom prst="rect">
            <a:avLst/>
          </a:prstGeom>
        </p:spPr>
        <p:txBody>
          <a:bodyPr/>
          <a:lstStyle/>
          <a:p>
            <a:fld id="{94ADD5BC-7842-4965-9444-7E08E0E8F716}" type="slidenum">
              <a:rPr lang="pl-PL" smtClean="0"/>
              <a:pPr/>
              <a:t>12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10154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9A3FCF-D65E-90FB-D737-4AEA9FBF9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03843ACA-C726-EC5F-70F3-430BBA9334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D09ADF83-A3CA-D279-DE17-05CCF2697E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359391A-D57C-7C75-F09A-483B07078D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049A8-B886-4D56-9336-82C575717855}" type="slidenum">
              <a:rPr lang="pl-PL" smtClean="0"/>
              <a:t>13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668990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FED19-54BB-2BDC-8C90-2F50BE457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507BC9D8-D7C9-7DEA-9D1F-272716DFE1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763" y="381000"/>
            <a:ext cx="2852737" cy="1604963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D5D68604-1BB7-592A-BA9E-B21D1C47B2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746B5321-10F4-D406-6B0F-50F292B3ED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B17C144-4E2D-4A7F-9249-48C84BF838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1B3FE2-921C-4EB4-9C61-BFD086FC95A3}" type="slidenum">
              <a:rPr lang="pl-PL" smtClean="0"/>
              <a:t>15</a:t>
            </a:fld>
            <a:endParaRPr lang="pl-PL" dirty="0"/>
          </a:p>
        </p:txBody>
      </p:sp>
      <p:sp>
        <p:nvSpPr>
          <p:cNvPr id="6" name="Symbol zastępczy daty 5">
            <a:extLst>
              <a:ext uri="{FF2B5EF4-FFF2-40B4-BE49-F238E27FC236}">
                <a16:creationId xmlns:a16="http://schemas.microsoft.com/office/drawing/2014/main" id="{BD8F8372-F0D2-A7F3-3ACC-3A7A36C18F0A}"/>
              </a:ext>
            </a:extLst>
          </p:cNvPr>
          <p:cNvSpPr>
            <a:spLocks noGrp="1"/>
          </p:cNvSpPr>
          <p:nvPr>
            <p:ph type="dt" idx="12"/>
          </p:nvPr>
        </p:nvSpPr>
        <p:spPr>
          <a:xfrm>
            <a:off x="3677718" y="9428584"/>
            <a:ext cx="1044223" cy="498056"/>
          </a:xfrm>
          <a:prstGeom prst="rect">
            <a:avLst/>
          </a:prstGeom>
        </p:spPr>
        <p:txBody>
          <a:bodyPr/>
          <a:lstStyle/>
          <a:p>
            <a:fld id="{274124DD-D116-4996-9B67-DB467D19D997}" type="datetime1">
              <a:rPr lang="pl-PL" smtClean="0"/>
              <a:t>13.04.2026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00883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-169863" y="1463675"/>
            <a:ext cx="7018338" cy="3948113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>
          <a:xfrm>
            <a:off x="5406027" y="10130094"/>
            <a:ext cx="1035038" cy="540684"/>
          </a:xfrm>
          <a:prstGeom prst="rect">
            <a:avLst/>
          </a:prstGeom>
        </p:spPr>
        <p:txBody>
          <a:bodyPr/>
          <a:lstStyle/>
          <a:p>
            <a:fld id="{C32EEB87-9937-475F-BDDC-95AF8BFED38F}" type="slidenum">
              <a:rPr lang="pl-PL" smtClean="0"/>
              <a:pPr/>
              <a:t>18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/>
              <a:t>Okręgowa Komisja Egzaminacyjna w Jaworznie</a:t>
            </a:r>
          </a:p>
        </p:txBody>
      </p:sp>
      <p:sp>
        <p:nvSpPr>
          <p:cNvPr id="6" name="Symbol zastępczy nagłówka 5"/>
          <p:cNvSpPr>
            <a:spLocks noGrp="1"/>
          </p:cNvSpPr>
          <p:nvPr>
            <p:ph type="hdr" sz="quarter" idx="12"/>
          </p:nvPr>
        </p:nvSpPr>
        <p:spPr>
          <a:xfrm>
            <a:off x="1" y="5"/>
            <a:ext cx="2894065" cy="587056"/>
          </a:xfrm>
          <a:prstGeom prst="rect">
            <a:avLst/>
          </a:prstGeom>
        </p:spPr>
        <p:txBody>
          <a:bodyPr lIns="91430" tIns="45714" rIns="91430" bIns="45714"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88573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-700088" y="411163"/>
            <a:ext cx="4797426" cy="2698750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sz="18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>
          <a:xfrm>
            <a:off x="5406025" y="10076631"/>
            <a:ext cx="1035038" cy="537831"/>
          </a:xfrm>
          <a:prstGeom prst="rect">
            <a:avLst/>
          </a:prstGeom>
        </p:spPr>
        <p:txBody>
          <a:bodyPr/>
          <a:lstStyle/>
          <a:p>
            <a:fld id="{CD1B3FE2-921C-4EB4-9C61-BFD086FC95A3}" type="slidenum">
              <a:rPr lang="pl-PL" smtClean="0"/>
              <a:pPr/>
              <a:t>19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daty 5"/>
          <p:cNvSpPr>
            <a:spLocks noGrp="1"/>
          </p:cNvSpPr>
          <p:nvPr>
            <p:ph type="dt" idx="12"/>
          </p:nvPr>
        </p:nvSpPr>
        <p:spPr>
          <a:xfrm>
            <a:off x="3645370" y="10181560"/>
            <a:ext cx="1035038" cy="537832"/>
          </a:xfrm>
          <a:prstGeom prst="rect">
            <a:avLst/>
          </a:prstGeom>
        </p:spPr>
        <p:txBody>
          <a:bodyPr/>
          <a:lstStyle/>
          <a:p>
            <a:fld id="{A60127BB-DADB-4D7D-93F3-21BA6BF17D00}" type="datetime1">
              <a:rPr lang="pl-PL" smtClean="0"/>
              <a:pPr/>
              <a:t>13.04.2026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181222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-700088" y="411163"/>
            <a:ext cx="4797426" cy="2698750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800" strike="sngStrike" dirty="0">
              <a:solidFill>
                <a:srgbClr val="FF0000"/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>
          <a:xfrm>
            <a:off x="5406025" y="10076631"/>
            <a:ext cx="1035038" cy="537831"/>
          </a:xfrm>
          <a:prstGeom prst="rect">
            <a:avLst/>
          </a:prstGeom>
        </p:spPr>
        <p:txBody>
          <a:bodyPr/>
          <a:lstStyle/>
          <a:p>
            <a:fld id="{CD1B3FE2-921C-4EB4-9C61-BFD086FC95A3}" type="slidenum">
              <a:rPr lang="pl-PL" smtClean="0"/>
              <a:pPr/>
              <a:t>20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daty 5"/>
          <p:cNvSpPr>
            <a:spLocks noGrp="1"/>
          </p:cNvSpPr>
          <p:nvPr>
            <p:ph type="dt" idx="12"/>
          </p:nvPr>
        </p:nvSpPr>
        <p:spPr>
          <a:xfrm>
            <a:off x="3645370" y="10181560"/>
            <a:ext cx="1035038" cy="537832"/>
          </a:xfrm>
          <a:prstGeom prst="rect">
            <a:avLst/>
          </a:prstGeom>
        </p:spPr>
        <p:txBody>
          <a:bodyPr/>
          <a:lstStyle/>
          <a:p>
            <a:fld id="{A60127BB-DADB-4D7D-93F3-21BA6BF17D00}" type="datetime1">
              <a:rPr lang="pl-PL" smtClean="0"/>
              <a:pPr/>
              <a:t>13.04.2026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08477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-169863" y="1463675"/>
            <a:ext cx="7018338" cy="3948113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>
          <a:xfrm>
            <a:off x="5406027" y="10130094"/>
            <a:ext cx="1035038" cy="540684"/>
          </a:xfrm>
          <a:prstGeom prst="rect">
            <a:avLst/>
          </a:prstGeom>
        </p:spPr>
        <p:txBody>
          <a:bodyPr/>
          <a:lstStyle/>
          <a:p>
            <a:fld id="{C32EEB87-9937-475F-BDDC-95AF8BFED38F}" type="slidenum">
              <a:rPr lang="pl-PL" smtClean="0"/>
              <a:pPr/>
              <a:t>21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/>
              <a:t>Okręgowa Komisja Egzaminacyjna w Jaworznie</a:t>
            </a:r>
          </a:p>
        </p:txBody>
      </p:sp>
      <p:sp>
        <p:nvSpPr>
          <p:cNvPr id="6" name="Symbol zastępczy nagłówka 5"/>
          <p:cNvSpPr>
            <a:spLocks noGrp="1"/>
          </p:cNvSpPr>
          <p:nvPr>
            <p:ph type="hdr" sz="quarter" idx="12"/>
          </p:nvPr>
        </p:nvSpPr>
        <p:spPr>
          <a:xfrm>
            <a:off x="1" y="5"/>
            <a:ext cx="2894065" cy="587056"/>
          </a:xfrm>
          <a:prstGeom prst="rect">
            <a:avLst/>
          </a:prstGeom>
        </p:spPr>
        <p:txBody>
          <a:bodyPr lIns="91430" tIns="45714" rIns="91430" bIns="45714"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89190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527B8-7CF8-4EF4-83BF-C8058677FD4E}" type="datetimeFigureOut">
              <a:rPr lang="pl-PL" smtClean="0"/>
              <a:t>13.04.2026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CB11D6C-ED5C-438D-A15C-738FE70BF6EB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77036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527B8-7CF8-4EF4-83BF-C8058677FD4E}" type="datetimeFigureOut">
              <a:rPr lang="pl-PL" smtClean="0"/>
              <a:t>13.04.2026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CB11D6C-ED5C-438D-A15C-738FE70BF6EB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69969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527B8-7CF8-4EF4-83BF-C8058677FD4E}" type="datetimeFigureOut">
              <a:rPr lang="pl-PL" smtClean="0"/>
              <a:t>13.04.2026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CB11D6C-ED5C-438D-A15C-738FE70BF6EB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48709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060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527B8-7CF8-4EF4-83BF-C8058677FD4E}" type="datetimeFigureOut">
              <a:rPr lang="pl-PL" smtClean="0"/>
              <a:t>13.04.2026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13280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527B8-7CF8-4EF4-83BF-C8058677FD4E}" type="datetimeFigureOut">
              <a:rPr lang="pl-PL" smtClean="0"/>
              <a:t>13.04.2026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CB11D6C-ED5C-438D-A15C-738FE70BF6EB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53233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527B8-7CF8-4EF4-83BF-C8058677FD4E}" type="datetimeFigureOut">
              <a:rPr lang="pl-PL" smtClean="0"/>
              <a:t>13.04.2026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CB11D6C-ED5C-438D-A15C-738FE70BF6EB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76689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527B8-7CF8-4EF4-83BF-C8058677FD4E}" type="datetimeFigureOut">
              <a:rPr lang="pl-PL" smtClean="0"/>
              <a:t>13.04.2026</a:t>
            </a:fld>
            <a:endParaRPr lang="pl-P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CB11D6C-ED5C-438D-A15C-738FE70BF6EB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15944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527B8-7CF8-4EF4-83BF-C8058677FD4E}" type="datetimeFigureOut">
              <a:rPr lang="pl-PL" smtClean="0"/>
              <a:t>13.04.2026</a:t>
            </a:fld>
            <a:endParaRPr lang="pl-P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CB11D6C-ED5C-438D-A15C-738FE70BF6EB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37396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527B8-7CF8-4EF4-83BF-C8058677FD4E}" type="datetimeFigureOut">
              <a:rPr lang="pl-PL" smtClean="0"/>
              <a:t>13.04.2026</a:t>
            </a:fld>
            <a:endParaRPr lang="pl-P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CB11D6C-ED5C-438D-A15C-738FE70BF6EB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61034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527B8-7CF8-4EF4-83BF-C8058677FD4E}" type="datetimeFigureOut">
              <a:rPr lang="pl-PL" smtClean="0"/>
              <a:t>13.04.2026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CB11D6C-ED5C-438D-A15C-738FE70BF6EB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66092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527B8-7CF8-4EF4-83BF-C8058677FD4E}" type="datetimeFigureOut">
              <a:rPr lang="pl-PL" smtClean="0"/>
              <a:t>13.04.2026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CB11D6C-ED5C-438D-A15C-738FE70BF6EB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26662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7527B8-7CF8-4EF4-83BF-C8058677FD4E}" type="datetimeFigureOut">
              <a:rPr lang="pl-PL" smtClean="0"/>
              <a:t>13.04.2026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4024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22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1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1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23.png"/><Relationship Id="rId4" Type="http://schemas.openxmlformats.org/officeDocument/2006/relationships/diagramLayout" Target="../diagrams/layout7.xml"/><Relationship Id="rId9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8.jpeg"/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8.jpeg"/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1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5.jpeg"/><Relationship Id="rId4" Type="http://schemas.openxmlformats.org/officeDocument/2006/relationships/image" Target="../media/image2.png"/><Relationship Id="rId9" Type="http://schemas.microsoft.com/office/2007/relationships/diagramDrawing" Target="../diagrams/drawing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sekretariat@oke.jaworzno.pl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1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10" Type="http://schemas.openxmlformats.org/officeDocument/2006/relationships/image" Target="../media/image30.jpeg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.png"/><Relationship Id="rId7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.png"/><Relationship Id="rId7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0.xml"/><Relationship Id="rId5" Type="http://schemas.openxmlformats.org/officeDocument/2006/relationships/diagramData" Target="../diagrams/data10.xml"/><Relationship Id="rId4" Type="http://schemas.openxmlformats.org/officeDocument/2006/relationships/image" Target="../media/image58.png"/><Relationship Id="rId9" Type="http://schemas.microsoft.com/office/2007/relationships/diagramDrawing" Target="../diagrams/drawing1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12.jpeg"/><Relationship Id="rId5" Type="http://schemas.openxmlformats.org/officeDocument/2006/relationships/diagramLayout" Target="../diagrams/layout2.xml"/><Relationship Id="rId10" Type="http://schemas.openxmlformats.org/officeDocument/2006/relationships/image" Target="../media/image11.jpeg"/><Relationship Id="rId4" Type="http://schemas.openxmlformats.org/officeDocument/2006/relationships/diagramData" Target="../diagrams/data2.xml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15.jpeg"/><Relationship Id="rId4" Type="http://schemas.openxmlformats.org/officeDocument/2006/relationships/diagramData" Target="../diagrams/data3.xml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pole tekstowe 2">
            <a:extLst>
              <a:ext uri="{FF2B5EF4-FFF2-40B4-BE49-F238E27FC236}">
                <a16:creationId xmlns:a16="http://schemas.microsoft.com/office/drawing/2014/main" id="{94C435D5-BAB3-1CED-903D-DA461C3C0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4511" y="3492074"/>
            <a:ext cx="85629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2400" b="1" dirty="0">
                <a:latin typeface="Calibri" panose="020F0502020204030204" pitchFamily="34" charset="0"/>
              </a:rPr>
              <a:t>SZKOLENIE PRZEWODNICZĄCYCH ZESPOŁÓW EGZAMINACYJNYCH (PZE)</a:t>
            </a:r>
          </a:p>
        </p:txBody>
      </p:sp>
      <p:sp>
        <p:nvSpPr>
          <p:cNvPr id="13315" name="pole tekstowe 3">
            <a:extLst>
              <a:ext uri="{FF2B5EF4-FFF2-40B4-BE49-F238E27FC236}">
                <a16:creationId xmlns:a16="http://schemas.microsoft.com/office/drawing/2014/main" id="{EA8A1BCC-6AF5-C288-D3D7-4C1525DBB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4867" y="6354763"/>
            <a:ext cx="34618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b="1" dirty="0">
                <a:latin typeface="Calibri" panose="020F0502020204030204" pitchFamily="34" charset="0"/>
              </a:rPr>
              <a:t>Jaworzno, 8 – 10 kwietnia 2026 r.</a:t>
            </a:r>
          </a:p>
        </p:txBody>
      </p:sp>
      <p:sp>
        <p:nvSpPr>
          <p:cNvPr id="3" name="pole tekstowe 1">
            <a:extLst>
              <a:ext uri="{FF2B5EF4-FFF2-40B4-BE49-F238E27FC236}">
                <a16:creationId xmlns:a16="http://schemas.microsoft.com/office/drawing/2014/main" id="{C4F22335-7424-E7E3-9ED8-3B4F5934BA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2587" y="974835"/>
            <a:ext cx="88868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3600" b="1" dirty="0">
                <a:latin typeface="Calibri" panose="020F0502020204030204" pitchFamily="34" charset="0"/>
                <a:cs typeface="Calibri" panose="020F0502020204030204" pitchFamily="34" charset="0"/>
              </a:rPr>
              <a:t>ORGANIZACJA I PRZEPROWADZENIE</a:t>
            </a:r>
          </a:p>
          <a:p>
            <a:pPr algn="ctr" eaLnBrk="1" hangingPunct="1"/>
            <a:r>
              <a:rPr lang="pl-PL" altLang="pl-PL" sz="3600" b="1" dirty="0">
                <a:latin typeface="Calibri" panose="020F0502020204030204" pitchFamily="34" charset="0"/>
                <a:cs typeface="Calibri" panose="020F0502020204030204" pitchFamily="34" charset="0"/>
              </a:rPr>
              <a:t>EGZAMINU MATURALNEGO </a:t>
            </a:r>
            <a:br>
              <a:rPr lang="pl-PL" altLang="pl-PL" sz="3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altLang="pl-PL" sz="3600" b="1" dirty="0">
                <a:latin typeface="Calibri" panose="020F0502020204030204" pitchFamily="34" charset="0"/>
                <a:cs typeface="Calibri" panose="020F0502020204030204" pitchFamily="34" charset="0"/>
              </a:rPr>
              <a:t>W 2026 ROKU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E333DCE6-33B0-DAB3-620F-79B7E72FD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523" y="33465"/>
            <a:ext cx="1161477" cy="37490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97C8C4D-CCC0-0CA2-C924-494E04F6F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65" y="33465"/>
            <a:ext cx="731642" cy="53131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559E807-7E87-E7FB-2AAC-D2D2EE7AD4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6874" y="4821518"/>
            <a:ext cx="2850826" cy="19025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>
            <a:extLst>
              <a:ext uri="{FF2B5EF4-FFF2-40B4-BE49-F238E27FC236}">
                <a16:creationId xmlns:a16="http://schemas.microsoft.com/office/drawing/2014/main" id="{DBE8154D-4766-9A0C-A7C7-4FE4400429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60" y="1595310"/>
            <a:ext cx="11020425" cy="5229225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3333280" y="64120"/>
            <a:ext cx="5710089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OPERATOR PRACOWNI INFORMATYCZNEJ </a:t>
            </a:r>
          </a:p>
        </p:txBody>
      </p:sp>
      <p:sp>
        <p:nvSpPr>
          <p:cNvPr id="10" name="Prostokąt 9"/>
          <p:cNvSpPr/>
          <p:nvPr/>
        </p:nvSpPr>
        <p:spPr>
          <a:xfrm>
            <a:off x="664810" y="534120"/>
            <a:ext cx="110470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 później niż do </a:t>
            </a:r>
            <a:r>
              <a:rPr lang="pl-PL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 kwietnia 2026 r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dyrektor szkoły przekazuje dyrektorowi okręgowej komisji egzaminacyjnej dane niezbędne do zawarcia przez dyrektora OKE umowy z osobami pełniącymi funkcję operatora pracowni informatycznej.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7F978691-3506-7180-B451-7931FB6AC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0523" y="33465"/>
            <a:ext cx="1161477" cy="37490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663C833-1013-C9AB-D51D-1727C8A62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65" y="33465"/>
            <a:ext cx="731642" cy="531311"/>
          </a:xfrm>
          <a:prstGeom prst="rect">
            <a:avLst/>
          </a:prstGeom>
        </p:spPr>
      </p:pic>
      <p:sp>
        <p:nvSpPr>
          <p:cNvPr id="16" name="Strzałka: w dół 15">
            <a:extLst>
              <a:ext uri="{FF2B5EF4-FFF2-40B4-BE49-F238E27FC236}">
                <a16:creationId xmlns:a16="http://schemas.microsoft.com/office/drawing/2014/main" id="{0ECD06D6-8E5D-A439-6A07-C23914ADA557}"/>
              </a:ext>
            </a:extLst>
          </p:cNvPr>
          <p:cNvSpPr/>
          <p:nvPr/>
        </p:nvSpPr>
        <p:spPr>
          <a:xfrm rot="3978329">
            <a:off x="4114699" y="4841283"/>
            <a:ext cx="179295" cy="48409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5" name="Picture 2" descr="Pracownia komputerowa - terminale komputerowe i wyposażenie dla szkół">
            <a:extLst>
              <a:ext uri="{FF2B5EF4-FFF2-40B4-BE49-F238E27FC236}">
                <a16:creationId xmlns:a16="http://schemas.microsoft.com/office/drawing/2014/main" id="{8A184C3B-8624-B56C-D262-F09931BF7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1247" y="4903969"/>
            <a:ext cx="2560753" cy="19205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725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2FD7F215-95B6-E88F-E216-F4B38722E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523" y="33465"/>
            <a:ext cx="1161477" cy="37490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3DAD88E-766D-1B1B-F566-B01D9B731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65" y="33465"/>
            <a:ext cx="731642" cy="53131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03CD45C-F606-BC92-FA4E-DE2F4EED1E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65" y="726692"/>
            <a:ext cx="7147281" cy="452859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4AFE5C7-7B3D-AD08-EB17-E398DF0521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0518" y="2928266"/>
            <a:ext cx="5601482" cy="3896269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F890EE1D-56CD-3072-64D9-DF4F6DCC116C}"/>
              </a:ext>
            </a:extLst>
          </p:cNvPr>
          <p:cNvSpPr/>
          <p:nvPr/>
        </p:nvSpPr>
        <p:spPr>
          <a:xfrm>
            <a:off x="3333280" y="64120"/>
            <a:ext cx="5710089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OPERATOR PRACOWNI INFORMATYCZNEJ </a:t>
            </a:r>
          </a:p>
        </p:txBody>
      </p:sp>
      <p:sp>
        <p:nvSpPr>
          <p:cNvPr id="11" name="Strzałka: w prawo 10">
            <a:extLst>
              <a:ext uri="{FF2B5EF4-FFF2-40B4-BE49-F238E27FC236}">
                <a16:creationId xmlns:a16="http://schemas.microsoft.com/office/drawing/2014/main" id="{BF36D841-4FF4-B6B8-336D-58577E6F417E}"/>
              </a:ext>
            </a:extLst>
          </p:cNvPr>
          <p:cNvSpPr/>
          <p:nvPr/>
        </p:nvSpPr>
        <p:spPr>
          <a:xfrm flipH="1">
            <a:off x="3788228" y="4665384"/>
            <a:ext cx="582805" cy="29140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Strzałka: w prawo 11">
            <a:extLst>
              <a:ext uri="{FF2B5EF4-FFF2-40B4-BE49-F238E27FC236}">
                <a16:creationId xmlns:a16="http://schemas.microsoft.com/office/drawing/2014/main" id="{5F3A26B6-C210-8C6B-1BA0-81509B4DA906}"/>
              </a:ext>
            </a:extLst>
          </p:cNvPr>
          <p:cNvSpPr/>
          <p:nvPr/>
        </p:nvSpPr>
        <p:spPr>
          <a:xfrm flipH="1">
            <a:off x="5004078" y="1942281"/>
            <a:ext cx="582805" cy="29140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Strzałka: w prawo 12">
            <a:extLst>
              <a:ext uri="{FF2B5EF4-FFF2-40B4-BE49-F238E27FC236}">
                <a16:creationId xmlns:a16="http://schemas.microsoft.com/office/drawing/2014/main" id="{690DFF7B-73E5-9985-492A-D2B6AB2C2D90}"/>
              </a:ext>
            </a:extLst>
          </p:cNvPr>
          <p:cNvSpPr/>
          <p:nvPr/>
        </p:nvSpPr>
        <p:spPr>
          <a:xfrm rot="18973167" flipH="1">
            <a:off x="11068649" y="4665384"/>
            <a:ext cx="582805" cy="29140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F455CCE6-7554-E865-7EF2-40EB91004CAC}"/>
              </a:ext>
            </a:extLst>
          </p:cNvPr>
          <p:cNvSpPr txBox="1"/>
          <p:nvPr/>
        </p:nvSpPr>
        <p:spPr>
          <a:xfrm>
            <a:off x="170822" y="5796592"/>
            <a:ext cx="6361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rgbClr val="FF0000"/>
                </a:solidFill>
              </a:rPr>
              <a:t>Umowę podpisaną przez operatora pracowni informatycznej</a:t>
            </a:r>
          </a:p>
          <a:p>
            <a:r>
              <a:rPr lang="pl-PL" dirty="0">
                <a:solidFill>
                  <a:srgbClr val="FF0000"/>
                </a:solidFill>
              </a:rPr>
              <a:t>wraz z rachunkiem należy umieścić w kopercie z dokumentacją</a:t>
            </a:r>
          </a:p>
        </p:txBody>
      </p:sp>
    </p:spTree>
    <p:extLst>
      <p:ext uri="{BB962C8B-B14F-4D97-AF65-F5344CB8AC3E}">
        <p14:creationId xmlns:p14="http://schemas.microsoft.com/office/powerpoint/2010/main" val="2825168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223B3-D8ED-80CE-2027-81DB4E5E3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F3301ED6-F1EA-6204-8FBE-80BFE627A03C}"/>
              </a:ext>
            </a:extLst>
          </p:cNvPr>
          <p:cNvSpPr txBox="1"/>
          <p:nvPr/>
        </p:nvSpPr>
        <p:spPr>
          <a:xfrm>
            <a:off x="358062" y="1512173"/>
            <a:ext cx="2861388" cy="4385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Przedmioty: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biologia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chemia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filozofia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fizyka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geografia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historia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historia muzyki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historia sztuki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wiedza o społeczeństwie</a:t>
            </a:r>
          </a:p>
          <a:p>
            <a:endParaRPr lang="pl-PL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A97EB65-BEE9-F4F9-E788-C7793DEDDF80}"/>
              </a:ext>
            </a:extLst>
          </p:cNvPr>
          <p:cNvSpPr txBox="1"/>
          <p:nvPr/>
        </p:nvSpPr>
        <p:spPr>
          <a:xfrm>
            <a:off x="1925435" y="85904"/>
            <a:ext cx="83411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Zmiany techniczne od 2026 – egzamin maturalny w Formule 2023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E18585CE-8582-B3A3-1C3C-4FCA4406BDCB}"/>
              </a:ext>
            </a:extLst>
          </p:cNvPr>
          <p:cNvSpPr txBox="1"/>
          <p:nvPr/>
        </p:nvSpPr>
        <p:spPr>
          <a:xfrm>
            <a:off x="9437642" y="2397948"/>
            <a:ext cx="228123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Przykładowa karta odpowiedzi do arkusza na poziomie rozszerzonym z wyróżnioną tabelą, w której zdający zaznaczają odpowiedzi do </a:t>
            </a:r>
            <a:r>
              <a:rPr lang="pl-PL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zadań zamkniętych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C4C4C77-34CF-F21E-E034-A8B7D8211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0523" y="33465"/>
            <a:ext cx="1161477" cy="37490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255B277-91B7-2C99-2FD6-EA1E02F95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65" y="33465"/>
            <a:ext cx="731642" cy="531311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1AE1FBC0-85E6-8C38-FE62-7D8F6CB83F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7059" y="547569"/>
            <a:ext cx="4235350" cy="6315025"/>
          </a:xfrm>
          <a:prstGeom prst="rect">
            <a:avLst/>
          </a:prstGeom>
        </p:spPr>
      </p:pic>
      <p:sp>
        <p:nvSpPr>
          <p:cNvPr id="11" name="Strzałka: w prawo 10">
            <a:extLst>
              <a:ext uri="{FF2B5EF4-FFF2-40B4-BE49-F238E27FC236}">
                <a16:creationId xmlns:a16="http://schemas.microsoft.com/office/drawing/2014/main" id="{6E75E985-6C52-0448-CAC0-FE1BA76E0267}"/>
              </a:ext>
            </a:extLst>
          </p:cNvPr>
          <p:cNvSpPr/>
          <p:nvPr/>
        </p:nvSpPr>
        <p:spPr>
          <a:xfrm rot="10800000">
            <a:off x="8190018" y="3429000"/>
            <a:ext cx="1072670" cy="32725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537468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5D604-6A2A-E81F-1347-CABE15855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8DE03320-67AB-ADCF-F427-464CE674AFCE}"/>
              </a:ext>
            </a:extLst>
          </p:cNvPr>
          <p:cNvSpPr txBox="1"/>
          <p:nvPr/>
        </p:nvSpPr>
        <p:spPr>
          <a:xfrm>
            <a:off x="2696000" y="2948396"/>
            <a:ext cx="6800000" cy="480604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l-PL" dirty="0"/>
              <a:t>HARMONOGRAM DYSTRYBUCJI MATERIAŁÓW EGZAMINACYJNYCH </a:t>
            </a:r>
          </a:p>
          <a:p>
            <a:r>
              <a:rPr lang="pl-PL" dirty="0"/>
              <a:t> I TERMINY EGZAMINÓW MATURALNYCH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2252055-8DCF-A8B3-220B-5744BD319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0523" y="33465"/>
            <a:ext cx="1161477" cy="37490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D3023550-2B85-CDEC-1EBC-96877ED4EF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65" y="33465"/>
            <a:ext cx="731642" cy="53131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81F1C85-8C42-E39F-3282-9832AA0CBA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6874" y="4821518"/>
            <a:ext cx="2850826" cy="19025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08167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4C45915-8BB1-630F-1CD8-8F95360DB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24" y="247277"/>
            <a:ext cx="10144125" cy="634997"/>
          </a:xfrm>
          <a:ln w="19050">
            <a:solidFill>
              <a:schemeClr val="bg1"/>
            </a:solidFill>
          </a:ln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l-PL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Harmonogram dystrybucji materiałów egzaminacyjnych w 2026 r.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13420351-0507-0E6D-8EDF-08C80DC4A520}"/>
              </a:ext>
            </a:extLst>
          </p:cNvPr>
          <p:cNvSpPr txBox="1"/>
          <p:nvPr/>
        </p:nvSpPr>
        <p:spPr>
          <a:xfrm>
            <a:off x="420686" y="6169705"/>
            <a:ext cx="1092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Harmonogram dystrybucji materiałów egzaminacyjnych będzie dostępny również w SIOEO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7DE2711A-ED1F-23CC-2B01-48E52555F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523" y="33465"/>
            <a:ext cx="1161477" cy="374908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1D725B29-00FC-589E-35F3-831BC5676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65" y="33465"/>
            <a:ext cx="731642" cy="531311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02647AA3-EB71-3B4A-84E3-9E716B6CC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794" y="882274"/>
            <a:ext cx="11635543" cy="490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641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895A1C-8345-AABE-6D59-BA355F52E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Symbol zastępczy zawartości 7">
            <a:extLst>
              <a:ext uri="{FF2B5EF4-FFF2-40B4-BE49-F238E27FC236}">
                <a16:creationId xmlns:a16="http://schemas.microsoft.com/office/drawing/2014/main" id="{26FD2D53-B92D-EEDA-C1F8-34E1599B1B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5417366"/>
              </p:ext>
            </p:extLst>
          </p:nvPr>
        </p:nvGraphicFramePr>
        <p:xfrm>
          <a:off x="4296091" y="564776"/>
          <a:ext cx="3599815" cy="52052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Obraz 2">
            <a:extLst>
              <a:ext uri="{FF2B5EF4-FFF2-40B4-BE49-F238E27FC236}">
                <a16:creationId xmlns:a16="http://schemas.microsoft.com/office/drawing/2014/main" id="{9A4D8EAD-0BC1-7FC3-DBE4-DADC4D2EC7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30523" y="33465"/>
            <a:ext cx="1161477" cy="37490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DAF50AF-9286-E03A-A6BE-13903CDDEF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565" y="33465"/>
            <a:ext cx="731642" cy="531311"/>
          </a:xfrm>
          <a:prstGeom prst="rect">
            <a:avLst/>
          </a:prstGeom>
        </p:spPr>
      </p:pic>
      <p:pic>
        <p:nvPicPr>
          <p:cNvPr id="8196" name="Picture 4" descr="Matura rozszerzona – czas trwania i praktyczne wskazówki - EDURANGA">
            <a:extLst>
              <a:ext uri="{FF2B5EF4-FFF2-40B4-BE49-F238E27FC236}">
                <a16:creationId xmlns:a16="http://schemas.microsoft.com/office/drawing/2014/main" id="{BDCF2FF4-BFB9-A41D-8F18-86D53B535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3958" y="5085841"/>
            <a:ext cx="2608042" cy="173869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69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Symbol zastępczy zawartości 7">
            <a:extLst>
              <a:ext uri="{FF2B5EF4-FFF2-40B4-BE49-F238E27FC236}">
                <a16:creationId xmlns:a16="http://schemas.microsoft.com/office/drawing/2014/main" id="{8C757AB6-0963-BA2E-D706-1A67EBC945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1492522"/>
              </p:ext>
            </p:extLst>
          </p:nvPr>
        </p:nvGraphicFramePr>
        <p:xfrm>
          <a:off x="249104" y="797550"/>
          <a:ext cx="3400815" cy="5448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Obraz 7">
            <a:extLst>
              <a:ext uri="{FF2B5EF4-FFF2-40B4-BE49-F238E27FC236}">
                <a16:creationId xmlns:a16="http://schemas.microsoft.com/office/drawing/2014/main" id="{943BA5C8-B543-5DD6-E021-1E015E4423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30523" y="33465"/>
            <a:ext cx="1161477" cy="37490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F51CBFC-F853-17A7-99A2-46160E807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565" y="33465"/>
            <a:ext cx="731642" cy="531311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4BA017C6-7E21-3451-9FF6-924B34DA5748}"/>
              </a:ext>
            </a:extLst>
          </p:cNvPr>
          <p:cNvSpPr txBox="1"/>
          <p:nvPr/>
        </p:nvSpPr>
        <p:spPr>
          <a:xfrm>
            <a:off x="3739081" y="797550"/>
            <a:ext cx="820381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6700" indent="-266700">
              <a:buFont typeface="+mj-lt"/>
              <a:buAutoNum type="arabicPeriod"/>
            </a:pP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Termin dodatkowy przysługuje wyłącznie w sytuacjach losowych lub zdrowotnych i musi być udokumentowany.</a:t>
            </a:r>
          </a:p>
          <a:p>
            <a:pPr marL="266700" indent="-266700">
              <a:buFont typeface="+mj-lt"/>
              <a:buAutoNum type="arabicPeriod"/>
            </a:pP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Zdający </a:t>
            </a:r>
            <a:r>
              <a:rPr lang="pl-PL" sz="2000" b="1" dirty="0">
                <a:latin typeface="Calibri" panose="020F0502020204030204" pitchFamily="34" charset="0"/>
                <a:cs typeface="Calibri" panose="020F0502020204030204" pitchFamily="34" charset="0"/>
              </a:rPr>
              <a:t>składa wniosek </a:t>
            </a:r>
            <a:r>
              <a:rPr lang="pl-PL" sz="2000" i="1" dirty="0">
                <a:latin typeface="Calibri" panose="020F0502020204030204" pitchFamily="34" charset="0"/>
                <a:cs typeface="Calibri" panose="020F0502020204030204" pitchFamily="34" charset="0"/>
              </a:rPr>
              <a:t>(zał. 6) </a:t>
            </a: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do dyrektora szkoły najpóźniej w dniu egzaminu. </a:t>
            </a:r>
          </a:p>
          <a:p>
            <a:pPr marL="266700" indent="-266700">
              <a:buFont typeface="+mj-lt"/>
              <a:buAutoNum type="arabicPeriod"/>
            </a:pP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Dyrektor szkoły </a:t>
            </a:r>
            <a:r>
              <a:rPr lang="pl-PL" sz="2000" b="1" dirty="0">
                <a:latin typeface="Calibri" panose="020F0502020204030204" pitchFamily="34" charset="0"/>
                <a:cs typeface="Calibri" panose="020F0502020204030204" pitchFamily="34" charset="0"/>
              </a:rPr>
              <a:t>przekazuje wniosek </a:t>
            </a: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wraz z załączonymi dokumentami dyrektorowi OKE (system SIOEO). Wydrukowany i podpisany wniosek wraz z dokumentacją </a:t>
            </a:r>
            <a:r>
              <a:rPr lang="pl-PL" sz="2000" b="1" dirty="0">
                <a:latin typeface="Calibri" panose="020F0502020204030204" pitchFamily="34" charset="0"/>
                <a:cs typeface="Calibri" panose="020F0502020204030204" pitchFamily="34" charset="0"/>
              </a:rPr>
              <a:t>przesyła</a:t>
            </a: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 do OKE.</a:t>
            </a:r>
          </a:p>
          <a:p>
            <a:pPr marL="266700" indent="-266700">
              <a:buFont typeface="+mj-lt"/>
              <a:buAutoNum type="arabicPeriod"/>
            </a:pP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Dyrektor OKE </a:t>
            </a:r>
            <a:r>
              <a:rPr lang="pl-PL" sz="2000" b="1" dirty="0">
                <a:latin typeface="Calibri" panose="020F0502020204030204" pitchFamily="34" charset="0"/>
                <a:cs typeface="Calibri" panose="020F0502020204030204" pitchFamily="34" charset="0"/>
              </a:rPr>
              <a:t>rozpatruje</a:t>
            </a: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 wniosek w ciągu 2 dni od dnia otrzymania – rozstrzygnięcie dyrektora OKE jest ostateczne.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14CE0412-8006-B39C-6CEE-620617FFC8BC}"/>
              </a:ext>
            </a:extLst>
          </p:cNvPr>
          <p:cNvSpPr txBox="1"/>
          <p:nvPr/>
        </p:nvSpPr>
        <p:spPr>
          <a:xfrm>
            <a:off x="4329980" y="4354708"/>
            <a:ext cx="67005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b="1" dirty="0">
                <a:latin typeface="Calibri" panose="020F0502020204030204" pitchFamily="34" charset="0"/>
                <a:cs typeface="Calibri" panose="020F0502020204030204" pitchFamily="34" charset="0"/>
              </a:rPr>
              <a:t>Miejsce przeprowadzenia egzaminu</a:t>
            </a:r>
          </a:p>
          <a:p>
            <a:pPr algn="ctr"/>
            <a:r>
              <a:rPr lang="pl-PL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zostanie podane w ostatnim tygodniu maja.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C993ACC1-8C66-0893-D3B3-A9153AB3CFF0}"/>
              </a:ext>
            </a:extLst>
          </p:cNvPr>
          <p:cNvSpPr txBox="1"/>
          <p:nvPr/>
        </p:nvSpPr>
        <p:spPr>
          <a:xfrm>
            <a:off x="3739080" y="5599357"/>
            <a:ext cx="80986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latin typeface="Calibri" panose="020F0502020204030204" pitchFamily="34" charset="0"/>
                <a:cs typeface="Calibri" panose="020F0502020204030204" pitchFamily="34" charset="0"/>
              </a:rPr>
              <a:t>Egzamin z informatyki oraz szczególne sytuacje losowe lub zdrowotne – egzamin przeprowadzany jest w szkole, do której zdający przystępował w terminie głównym</a:t>
            </a:r>
            <a:endParaRPr lang="pl-PL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73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>
            <a:extLst>
              <a:ext uri="{FF2B5EF4-FFF2-40B4-BE49-F238E27FC236}">
                <a16:creationId xmlns:a16="http://schemas.microsoft.com/office/drawing/2014/main" id="{25BD75BC-4640-AC59-A076-BE4BA36DAEC0}"/>
              </a:ext>
            </a:extLst>
          </p:cNvPr>
          <p:cNvSpPr txBox="1"/>
          <p:nvPr/>
        </p:nvSpPr>
        <p:spPr>
          <a:xfrm>
            <a:off x="3888043" y="2175579"/>
            <a:ext cx="7951690" cy="2506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7312"/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Zdający może przystąpić do egzaminu poprawkowego, jeżeli:</a:t>
            </a:r>
          </a:p>
          <a:p>
            <a:pPr marL="87312"/>
            <a:endParaRPr lang="pl-P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3021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złoży wniosek w ciągu 7 dni od ogłoszenia wyników,</a:t>
            </a:r>
          </a:p>
          <a:p>
            <a:pPr marL="43021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przystąpił do wszystkich egzaminów obowiązkowych,</a:t>
            </a:r>
          </a:p>
          <a:p>
            <a:pPr marL="43021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przystąpił do co najmniej jednego przedmiotu dodatkowego,</a:t>
            </a:r>
          </a:p>
          <a:p>
            <a:pPr marL="43021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nie zdał tylko jednego egzaminu obowiązkowego</a:t>
            </a:r>
          </a:p>
        </p:txBody>
      </p:sp>
      <p:graphicFrame>
        <p:nvGraphicFramePr>
          <p:cNvPr id="3" name="Symbol zastępczy zawartości 7">
            <a:extLst>
              <a:ext uri="{FF2B5EF4-FFF2-40B4-BE49-F238E27FC236}">
                <a16:creationId xmlns:a16="http://schemas.microsoft.com/office/drawing/2014/main" id="{3FFE1717-42A5-3671-7535-9ACE66F1A2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6140907"/>
              </p:ext>
            </p:extLst>
          </p:nvPr>
        </p:nvGraphicFramePr>
        <p:xfrm>
          <a:off x="211518" y="710813"/>
          <a:ext cx="3590938" cy="54363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az 3">
            <a:extLst>
              <a:ext uri="{FF2B5EF4-FFF2-40B4-BE49-F238E27FC236}">
                <a16:creationId xmlns:a16="http://schemas.microsoft.com/office/drawing/2014/main" id="{981829BF-87C0-562A-D60B-7D8CE8FFE0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30523" y="33465"/>
            <a:ext cx="1161477" cy="37490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1340B99-68CB-0948-759E-980A186B7D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565" y="33465"/>
            <a:ext cx="731642" cy="531311"/>
          </a:xfrm>
          <a:prstGeom prst="rect">
            <a:avLst/>
          </a:prstGeom>
        </p:spPr>
      </p:pic>
      <p:pic>
        <p:nvPicPr>
          <p:cNvPr id="2" name="Picture 4" descr="Matura rozszerzona – czas trwania i praktyczne wskazówki - EDURANGA">
            <a:extLst>
              <a:ext uri="{FF2B5EF4-FFF2-40B4-BE49-F238E27FC236}">
                <a16:creationId xmlns:a16="http://schemas.microsoft.com/office/drawing/2014/main" id="{40A214DE-DB7A-739F-D1C2-10330C248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3958" y="5085841"/>
            <a:ext cx="2608042" cy="173869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261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3E4A60D2-D728-DE8A-59C8-C5524CE11CEF}"/>
              </a:ext>
            </a:extLst>
          </p:cNvPr>
          <p:cNvSpPr txBox="1">
            <a:spLocks/>
          </p:cNvSpPr>
          <p:nvPr/>
        </p:nvSpPr>
        <p:spPr>
          <a:xfrm>
            <a:off x="1768549" y="2327072"/>
            <a:ext cx="8654902" cy="853008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PRZYGOTOWANIE I PRZEPROWADZENIE EGZAMINU</a:t>
            </a:r>
          </a:p>
          <a:p>
            <a:r>
              <a:rPr lang="pl-PL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CZĘŚĆ PISEMNA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27430F3-9C2C-3088-F3A6-4BC0D49FE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0523" y="33465"/>
            <a:ext cx="1161477" cy="37490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13A808CA-46A6-CCDF-0329-242A58B72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65" y="33465"/>
            <a:ext cx="731642" cy="53131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4180C76-BDCB-37CB-902E-5F0F92E0D3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5449" y="4857750"/>
            <a:ext cx="2850826" cy="19025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02426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ole tekstowe 17">
            <a:extLst>
              <a:ext uri="{FF2B5EF4-FFF2-40B4-BE49-F238E27FC236}">
                <a16:creationId xmlns:a16="http://schemas.microsoft.com/office/drawing/2014/main" id="{375E1BFE-8FBA-47D6-8473-AC3DCB383E17}"/>
              </a:ext>
            </a:extLst>
          </p:cNvPr>
          <p:cNvSpPr txBox="1"/>
          <p:nvPr/>
        </p:nvSpPr>
        <p:spPr>
          <a:xfrm>
            <a:off x="757237" y="1684123"/>
            <a:ext cx="1248232" cy="1138654"/>
          </a:xfrm>
          <a:prstGeom prst="foldedCorner">
            <a:avLst/>
          </a:prstGeom>
          <a:solidFill>
            <a:schemeClr val="tx2">
              <a:lumMod val="25000"/>
              <a:lumOff val="75000"/>
            </a:schemeClr>
          </a:solidFill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pl-PL" sz="135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</a:t>
            </a:r>
            <a:r>
              <a:rPr lang="pl-PL" sz="105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40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pl-PL" sz="1100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685800">
              <a:defRPr/>
            </a:pPr>
            <a:r>
              <a:rPr lang="pl-PL" sz="1500" i="1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kwietnia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2B0EDD1C-A7F2-43BF-8F35-84BB1AF84BD0}"/>
              </a:ext>
            </a:extLst>
          </p:cNvPr>
          <p:cNvSpPr txBox="1"/>
          <p:nvPr/>
        </p:nvSpPr>
        <p:spPr>
          <a:xfrm>
            <a:off x="2160495" y="1973037"/>
            <a:ext cx="9258086" cy="369332"/>
          </a:xfrm>
          <a:prstGeom prst="rect">
            <a:avLst/>
          </a:prstGeom>
          <a:noFill/>
          <a:ln>
            <a:solidFill>
              <a:srgbClr val="70AD47">
                <a:lumMod val="40000"/>
                <a:lumOff val="60000"/>
              </a:srgbClr>
            </a:solidFill>
          </a:ln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pl-PL" kern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Powołuje zespoły nadzorujące oraz wyznacza ich przewodniczących (zał. 8a).</a:t>
            </a:r>
          </a:p>
        </p:txBody>
      </p:sp>
      <p:graphicFrame>
        <p:nvGraphicFramePr>
          <p:cNvPr id="22" name="Tabela 21">
            <a:extLst>
              <a:ext uri="{FF2B5EF4-FFF2-40B4-BE49-F238E27FC236}">
                <a16:creationId xmlns:a16="http://schemas.microsoft.com/office/drawing/2014/main" id="{B436B1E4-789F-48D7-9F63-F9038E69358C}"/>
              </a:ext>
            </a:extLst>
          </p:cNvPr>
          <p:cNvGraphicFramePr>
            <a:graphicFrameLocks noGrp="1"/>
          </p:cNvGraphicFramePr>
          <p:nvPr/>
        </p:nvGraphicFramePr>
        <p:xfrm>
          <a:off x="757237" y="625124"/>
          <a:ext cx="10677525" cy="868680"/>
        </p:xfrm>
        <a:graphic>
          <a:graphicData uri="http://schemas.openxmlformats.org/drawingml/2006/table">
            <a:tbl>
              <a:tblPr firstRow="1" bandRow="1"/>
              <a:tblGrid>
                <a:gridCol w="10677525">
                  <a:extLst>
                    <a:ext uri="{9D8B030D-6E8A-4147-A177-3AD203B41FA5}">
                      <a16:colId xmlns:a16="http://schemas.microsoft.com/office/drawing/2014/main" val="1471075831"/>
                    </a:ext>
                  </a:extLst>
                </a:gridCol>
              </a:tblGrid>
              <a:tr h="424485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pl-PL" sz="2800" dirty="0"/>
                        <a:t>Kwiecień                                                                                                        2026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038579"/>
                  </a:ext>
                </a:extLst>
              </a:tr>
              <a:tr h="31999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pl-PL" sz="2000" i="1" dirty="0"/>
                        <a:t>PZE: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4826801"/>
                  </a:ext>
                </a:extLst>
              </a:tr>
            </a:tbl>
          </a:graphicData>
        </a:graphic>
      </p:graphicFrame>
      <p:sp>
        <p:nvSpPr>
          <p:cNvPr id="23" name="pole tekstowe 22">
            <a:extLst>
              <a:ext uri="{FF2B5EF4-FFF2-40B4-BE49-F238E27FC236}">
                <a16:creationId xmlns:a16="http://schemas.microsoft.com/office/drawing/2014/main" id="{C35C51B1-7F1C-4F30-AC74-DAEDCADBEE89}"/>
              </a:ext>
            </a:extLst>
          </p:cNvPr>
          <p:cNvSpPr txBox="1"/>
          <p:nvPr/>
        </p:nvSpPr>
        <p:spPr>
          <a:xfrm>
            <a:off x="773418" y="3213508"/>
            <a:ext cx="1248232" cy="1154925"/>
          </a:xfrm>
          <a:prstGeom prst="foldedCorner">
            <a:avLst/>
          </a:prstGeom>
          <a:solidFill>
            <a:schemeClr val="tx2">
              <a:lumMod val="25000"/>
              <a:lumOff val="75000"/>
            </a:schemeClr>
          </a:solidFill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pl-PL" sz="135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pl-PL" sz="405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</a:t>
            </a:r>
            <a:endParaRPr lang="pl-PL" sz="1500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685800">
              <a:defRPr/>
            </a:pPr>
            <a:r>
              <a:rPr lang="pl-PL" sz="1500" i="1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kwietnia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EEFD8EE2-870C-40FC-B024-BAB12909293D}"/>
              </a:ext>
            </a:extLst>
          </p:cNvPr>
          <p:cNvSpPr txBox="1"/>
          <p:nvPr/>
        </p:nvSpPr>
        <p:spPr>
          <a:xfrm>
            <a:off x="2176674" y="2960370"/>
            <a:ext cx="9258086" cy="646331"/>
          </a:xfrm>
          <a:prstGeom prst="rect">
            <a:avLst/>
          </a:prstGeom>
          <a:noFill/>
          <a:ln>
            <a:solidFill>
              <a:srgbClr val="70AD47">
                <a:lumMod val="40000"/>
                <a:lumOff val="60000"/>
              </a:srgbClr>
            </a:solidFill>
          </a:ln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pl-PL" kern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Przyjmuje od uczniów, którzy uzyskali tytuł laureata lub finalisty olimpiady przedmiotowej, wnioski o wprowadzenie zmian w deklaracji oraz niezwłocznie informuje OKE o tej zmianie.</a:t>
            </a: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0FFF1D63-BC25-B473-740E-8950245922F3}"/>
              </a:ext>
            </a:extLst>
          </p:cNvPr>
          <p:cNvSpPr txBox="1">
            <a:spLocks/>
          </p:cNvSpPr>
          <p:nvPr/>
        </p:nvSpPr>
        <p:spPr>
          <a:xfrm>
            <a:off x="1689862" y="33464"/>
            <a:ext cx="8878949" cy="5313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ZADANIA PRZEWODNICZĄCEGO ZESPOŁU EGZAMINACYJNEGO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904C74E0-023E-4D0E-9B0D-9F034EB84831}"/>
              </a:ext>
            </a:extLst>
          </p:cNvPr>
          <p:cNvSpPr txBox="1"/>
          <p:nvPr/>
        </p:nvSpPr>
        <p:spPr>
          <a:xfrm>
            <a:off x="2176675" y="3594230"/>
            <a:ext cx="9258085" cy="1200329"/>
          </a:xfrm>
          <a:prstGeom prst="rect">
            <a:avLst/>
          </a:prstGeom>
          <a:noFill/>
          <a:ln>
            <a:solidFill>
              <a:srgbClr val="70AD47">
                <a:lumMod val="40000"/>
                <a:lumOff val="60000"/>
              </a:srgbClr>
            </a:solidFill>
          </a:ln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pl-PL" kern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Przyjmuje od uczniów/absolwentów pisemną informację o rezygnacji z przystąpienia do egzaminu maturalnego z przedmiotu dodatkowego lub przedmiotów dodatkowych na poziomie rozszerzonym, jeżeli posiadają dokumenty uprawniające do uzyskania dyplomu potwierdzającego kwalifikacje zawodowe lub dyplomu zawodowego w zawodzie nauczanym na poziomie technika.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BFDF2DA-6E05-A046-DF95-E536063D9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0523" y="33465"/>
            <a:ext cx="1161477" cy="37490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B693DF5-959C-DEEA-5828-2ED6124B0A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65" y="33465"/>
            <a:ext cx="731642" cy="531311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334B2F01-0655-529C-D581-30E1ABDBBD33}"/>
              </a:ext>
            </a:extLst>
          </p:cNvPr>
          <p:cNvSpPr txBox="1"/>
          <p:nvPr/>
        </p:nvSpPr>
        <p:spPr>
          <a:xfrm>
            <a:off x="773418" y="5012990"/>
            <a:ext cx="1167174" cy="1129472"/>
          </a:xfrm>
          <a:prstGeom prst="foldedCorner">
            <a:avLst/>
          </a:prstGeom>
          <a:solidFill>
            <a:schemeClr val="tx2">
              <a:lumMod val="25000"/>
              <a:lumOff val="75000"/>
            </a:schemeClr>
          </a:solidFill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pl-PL" sz="135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pl-PL" sz="405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</a:t>
            </a:r>
            <a:endParaRPr lang="pl-PL" sz="1500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685800">
              <a:defRPr/>
            </a:pPr>
            <a:r>
              <a:rPr lang="pl-PL" sz="1500" i="1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kwietnia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8260366-1291-6289-945C-B56F0525D628}"/>
              </a:ext>
            </a:extLst>
          </p:cNvPr>
          <p:cNvSpPr txBox="1"/>
          <p:nvPr/>
        </p:nvSpPr>
        <p:spPr>
          <a:xfrm>
            <a:off x="2160497" y="5008596"/>
            <a:ext cx="9258085" cy="646331"/>
          </a:xfrm>
          <a:prstGeom prst="rect">
            <a:avLst/>
          </a:prstGeom>
          <a:noFill/>
          <a:ln>
            <a:solidFill>
              <a:srgbClr val="70AD47">
                <a:lumMod val="40000"/>
                <a:lumOff val="60000"/>
              </a:srgbClr>
            </a:solidFill>
          </a:ln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pl-PL" kern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Szkoli członków zespołu egzaminacyjnego w zakresie organizacji egzaminu maturalnego oraz zbiera ich podpisy potwierdzające odbycie szkolenia.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270EE92F-701C-6C15-13C3-1EA62135A7EA}"/>
              </a:ext>
            </a:extLst>
          </p:cNvPr>
          <p:cNvSpPr txBox="1"/>
          <p:nvPr/>
        </p:nvSpPr>
        <p:spPr>
          <a:xfrm>
            <a:off x="2176674" y="5904677"/>
            <a:ext cx="9241907" cy="646331"/>
          </a:xfrm>
          <a:prstGeom prst="rect">
            <a:avLst/>
          </a:prstGeom>
          <a:noFill/>
          <a:ln>
            <a:solidFill>
              <a:srgbClr val="70AD47">
                <a:lumMod val="40000"/>
                <a:lumOff val="60000"/>
              </a:srgbClr>
            </a:solidFill>
          </a:ln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Szkoli operatora pracowni informatycznej, jeżeli w szkole jest przeprowadzany egzamin maturalny z informatyki.</a:t>
            </a:r>
          </a:p>
        </p:txBody>
      </p:sp>
      <p:pic>
        <p:nvPicPr>
          <p:cNvPr id="8" name="Picture 4" descr="Matura rozszerzona – czas trwania i praktyczne wskazówki - EDURANGA">
            <a:extLst>
              <a:ext uri="{FF2B5EF4-FFF2-40B4-BE49-F238E27FC236}">
                <a16:creationId xmlns:a16="http://schemas.microsoft.com/office/drawing/2014/main" id="{4E37AE3D-7655-E627-3CB8-E3AE1467D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506" y="5624205"/>
            <a:ext cx="1800494" cy="120032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987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pole tekstowe 1">
            <a:extLst>
              <a:ext uri="{FF2B5EF4-FFF2-40B4-BE49-F238E27FC236}">
                <a16:creationId xmlns:a16="http://schemas.microsoft.com/office/drawing/2014/main" id="{8CF67A39-E685-2ED0-18B5-DC9820F722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9159" y="127202"/>
            <a:ext cx="65936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pl-PL"/>
            </a:defPPr>
            <a:lvl1pPr algn="ctr" eaLnBrk="1" hangingPunct="1">
              <a:defRPr sz="2400" b="1">
                <a:latin typeface="Calibri" panose="020F0502020204030204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pl-PL" altLang="pl-PL" dirty="0"/>
              <a:t>ZAGADNIENIA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1621CB94-2DC5-35B6-FB90-73CD60FB0BCD}"/>
              </a:ext>
            </a:extLst>
          </p:cNvPr>
          <p:cNvSpPr txBox="1"/>
          <p:nvPr/>
        </p:nvSpPr>
        <p:spPr>
          <a:xfrm>
            <a:off x="394645" y="588867"/>
            <a:ext cx="11402707" cy="6129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Komunikaty, informacje i dostosowania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Operator pracowni informatycznej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Nowości na egzaminie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Harmonogram dystrybucji materiałów egzaminacyjnych i terminy egzaminów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Przygotowanie i przeprowadzenie części pisemnej i ustnej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Pakowanie materiałów egzaminacyjnych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Redystrybucja materiałów egzaminacyjnych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Wyniki egzaminu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Nabór egzaminatorów do sprawdzania prac w sesji głównej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Szkolenia dla kandydatów na egzaminatorów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Kontakt z OKE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79FE8010-A59A-7260-4E90-82F7C5010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523" y="33465"/>
            <a:ext cx="1161477" cy="37490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9470007-A918-C422-B9C6-4CB0D5041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65" y="33465"/>
            <a:ext cx="731642" cy="531311"/>
          </a:xfrm>
          <a:prstGeom prst="rect">
            <a:avLst/>
          </a:prstGeom>
        </p:spPr>
      </p:pic>
      <p:pic>
        <p:nvPicPr>
          <p:cNvPr id="1028" name="Picture 4" descr="Okładka na dokumenty, duża, mix kolorów">
            <a:extLst>
              <a:ext uri="{FF2B5EF4-FFF2-40B4-BE49-F238E27FC236}">
                <a16:creationId xmlns:a16="http://schemas.microsoft.com/office/drawing/2014/main" id="{9AEA061A-B0A2-4724-7791-E89822A76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200" y="4982760"/>
            <a:ext cx="2463800" cy="184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ole tekstowe 17">
            <a:extLst>
              <a:ext uri="{FF2B5EF4-FFF2-40B4-BE49-F238E27FC236}">
                <a16:creationId xmlns:a16="http://schemas.microsoft.com/office/drawing/2014/main" id="{375E1BFE-8FBA-47D6-8473-AC3DCB383E17}"/>
              </a:ext>
            </a:extLst>
          </p:cNvPr>
          <p:cNvSpPr txBox="1"/>
          <p:nvPr/>
        </p:nvSpPr>
        <p:spPr>
          <a:xfrm>
            <a:off x="532243" y="1813947"/>
            <a:ext cx="1142561" cy="1228606"/>
          </a:xfrm>
          <a:prstGeom prst="foldedCorner">
            <a:avLst/>
          </a:prstGeom>
          <a:solidFill>
            <a:schemeClr val="tx2">
              <a:lumMod val="25000"/>
              <a:lumOff val="75000"/>
            </a:schemeClr>
          </a:solidFill>
          <a:ln w="635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pl-PL" sz="32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4–21</a:t>
            </a:r>
            <a:endParaRPr lang="pl-PL" sz="1100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685800">
              <a:defRPr/>
            </a:pPr>
            <a:r>
              <a:rPr lang="pl-PL" sz="1500" i="1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maja</a:t>
            </a:r>
          </a:p>
          <a:p>
            <a:pPr algn="ctr" defTabSz="685800">
              <a:defRPr/>
            </a:pPr>
            <a:endParaRPr lang="pl-PL" sz="1500" i="1" kern="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2B0EDD1C-A7F2-43BF-8F35-84BB1AF84BD0}"/>
              </a:ext>
            </a:extLst>
          </p:cNvPr>
          <p:cNvSpPr txBox="1"/>
          <p:nvPr/>
        </p:nvSpPr>
        <p:spPr>
          <a:xfrm>
            <a:off x="2045758" y="2233575"/>
            <a:ext cx="9449760" cy="369332"/>
          </a:xfrm>
          <a:prstGeom prst="rect">
            <a:avLst/>
          </a:prstGeom>
          <a:noFill/>
          <a:ln>
            <a:solidFill>
              <a:srgbClr val="70AD47">
                <a:lumMod val="40000"/>
                <a:lumOff val="60000"/>
              </a:srgbClr>
            </a:solidFill>
          </a:ln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Przeprowadza </a:t>
            </a:r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część pisemną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egzaminu maturalnego w terminie głównym.</a:t>
            </a:r>
            <a:endParaRPr lang="pl-PL" sz="1350" kern="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2" name="Tabela 21">
            <a:extLst>
              <a:ext uri="{FF2B5EF4-FFF2-40B4-BE49-F238E27FC236}">
                <a16:creationId xmlns:a16="http://schemas.microsoft.com/office/drawing/2014/main" id="{B436B1E4-789F-48D7-9F63-F9038E69358C}"/>
              </a:ext>
            </a:extLst>
          </p:cNvPr>
          <p:cNvGraphicFramePr>
            <a:graphicFrameLocks noGrp="1"/>
          </p:cNvGraphicFramePr>
          <p:nvPr/>
        </p:nvGraphicFramePr>
        <p:xfrm>
          <a:off x="532243" y="708860"/>
          <a:ext cx="10963275" cy="868680"/>
        </p:xfrm>
        <a:graphic>
          <a:graphicData uri="http://schemas.openxmlformats.org/drawingml/2006/table">
            <a:tbl>
              <a:tblPr firstRow="1" bandRow="1"/>
              <a:tblGrid>
                <a:gridCol w="10963275">
                  <a:extLst>
                    <a:ext uri="{9D8B030D-6E8A-4147-A177-3AD203B41FA5}">
                      <a16:colId xmlns:a16="http://schemas.microsoft.com/office/drawing/2014/main" val="1471075831"/>
                    </a:ext>
                  </a:extLst>
                </a:gridCol>
              </a:tblGrid>
              <a:tr h="467697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pl-PL" sz="2800" dirty="0"/>
                        <a:t>Maj                                                                                                                     2026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038579"/>
                  </a:ext>
                </a:extLst>
              </a:tr>
              <a:tr h="363765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pl-PL" sz="2000" i="1" dirty="0"/>
                        <a:t>PZE: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4826801"/>
                  </a:ext>
                </a:extLst>
              </a:tr>
            </a:tbl>
          </a:graphicData>
        </a:graphic>
      </p:graphicFrame>
      <p:sp>
        <p:nvSpPr>
          <p:cNvPr id="11" name="pole tekstowe 10">
            <a:extLst>
              <a:ext uri="{FF2B5EF4-FFF2-40B4-BE49-F238E27FC236}">
                <a16:creationId xmlns:a16="http://schemas.microsoft.com/office/drawing/2014/main" id="{C35C51B1-7F1C-4F30-AC74-DAEDCADBEE89}"/>
              </a:ext>
            </a:extLst>
          </p:cNvPr>
          <p:cNvSpPr txBox="1"/>
          <p:nvPr/>
        </p:nvSpPr>
        <p:spPr>
          <a:xfrm>
            <a:off x="532243" y="3678155"/>
            <a:ext cx="1142561" cy="1228606"/>
          </a:xfrm>
          <a:prstGeom prst="foldedCorner">
            <a:avLst/>
          </a:prstGeom>
          <a:solidFill>
            <a:schemeClr val="tx2">
              <a:lumMod val="25000"/>
              <a:lumOff val="75000"/>
            </a:schemeClr>
          </a:solidFill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pl-PL" sz="135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pl-PL" sz="32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29</a:t>
            </a:r>
            <a:endParaRPr lang="pl-PL" sz="1100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685800">
              <a:defRPr/>
            </a:pPr>
            <a:r>
              <a:rPr lang="pl-PL" sz="1500" i="1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maja</a:t>
            </a:r>
          </a:p>
          <a:p>
            <a:pPr algn="ctr" defTabSz="685800">
              <a:defRPr/>
            </a:pPr>
            <a:endParaRPr lang="pl-PL" sz="1500" i="1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EFD8EE2-870C-40FC-B024-BAB12909293D}"/>
              </a:ext>
            </a:extLst>
          </p:cNvPr>
          <p:cNvSpPr txBox="1"/>
          <p:nvPr/>
        </p:nvSpPr>
        <p:spPr>
          <a:xfrm>
            <a:off x="2045758" y="4107792"/>
            <a:ext cx="9449760" cy="369332"/>
          </a:xfrm>
          <a:prstGeom prst="rect">
            <a:avLst/>
          </a:prstGeom>
          <a:noFill/>
          <a:ln>
            <a:solidFill>
              <a:srgbClr val="70AD47">
                <a:lumMod val="40000"/>
                <a:lumOff val="60000"/>
              </a:srgbClr>
            </a:solidFill>
          </a:ln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Powołuje zespoły 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nadzorujące do przeprowadzenia egzaminu w terminie dodatkowym.</a:t>
            </a: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E919769D-934B-2031-3202-04340C6D9410}"/>
              </a:ext>
            </a:extLst>
          </p:cNvPr>
          <p:cNvSpPr txBox="1">
            <a:spLocks/>
          </p:cNvSpPr>
          <p:nvPr/>
        </p:nvSpPr>
        <p:spPr>
          <a:xfrm>
            <a:off x="1058700" y="95660"/>
            <a:ext cx="9717741" cy="48925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ZADANIA PRZEWODNICZĄCEGO ZESPOŁU EGZAMINACYJNEGO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850D93D-E75D-BD7F-AE2E-85ACBF8A6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0523" y="33465"/>
            <a:ext cx="1161477" cy="37490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C7AD8907-E2FF-9EC8-3AC1-436CB582AD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65" y="33465"/>
            <a:ext cx="731642" cy="531311"/>
          </a:xfrm>
          <a:prstGeom prst="rect">
            <a:avLst/>
          </a:prstGeom>
        </p:spPr>
      </p:pic>
      <p:pic>
        <p:nvPicPr>
          <p:cNvPr id="4" name="Picture 4" descr="Matura rozszerzona – czas trwania i praktyczne wskazówki - EDURANGA">
            <a:extLst>
              <a:ext uri="{FF2B5EF4-FFF2-40B4-BE49-F238E27FC236}">
                <a16:creationId xmlns:a16="http://schemas.microsoft.com/office/drawing/2014/main" id="{1B889751-4078-0573-C65D-079681565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3958" y="5085841"/>
            <a:ext cx="2608042" cy="173869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2769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ytuł 4">
            <a:extLst>
              <a:ext uri="{FF2B5EF4-FFF2-40B4-BE49-F238E27FC236}">
                <a16:creationId xmlns:a16="http://schemas.microsoft.com/office/drawing/2014/main" id="{44BA8B07-E0FB-AF37-9490-D575ABAED1FD}"/>
              </a:ext>
            </a:extLst>
          </p:cNvPr>
          <p:cNvSpPr txBox="1">
            <a:spLocks/>
          </p:cNvSpPr>
          <p:nvPr/>
        </p:nvSpPr>
        <p:spPr>
          <a:xfrm>
            <a:off x="1996895" y="1070892"/>
            <a:ext cx="8042563" cy="2355273"/>
          </a:xfrm>
          <a:prstGeom prst="rect">
            <a:avLst/>
          </a:prstGeom>
          <a:ln w="28575">
            <a:noFill/>
          </a:ln>
          <a:effectLst/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3375" dirty="0"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18B3A693-C380-9FFD-B23A-A620776D1C79}"/>
              </a:ext>
            </a:extLst>
          </p:cNvPr>
          <p:cNvSpPr txBox="1">
            <a:spLocks/>
          </p:cNvSpPr>
          <p:nvPr/>
        </p:nvSpPr>
        <p:spPr>
          <a:xfrm>
            <a:off x="2969619" y="49180"/>
            <a:ext cx="6097114" cy="5615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ZADANIA PZE – W DNIU EGZAMINU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B073A28-0B10-F583-58F3-BC434BB1E2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2194213"/>
              </p:ext>
            </p:extLst>
          </p:nvPr>
        </p:nvGraphicFramePr>
        <p:xfrm>
          <a:off x="0" y="610729"/>
          <a:ext cx="10320951" cy="60528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Obraz 3">
            <a:extLst>
              <a:ext uri="{FF2B5EF4-FFF2-40B4-BE49-F238E27FC236}">
                <a16:creationId xmlns:a16="http://schemas.microsoft.com/office/drawing/2014/main" id="{36A6C03C-F3C2-6D08-3E2D-789349D5EC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30523" y="33465"/>
            <a:ext cx="1161477" cy="37490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C5724BE-65E0-A4AA-C224-612EBB9B84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565" y="33465"/>
            <a:ext cx="731642" cy="531311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4CA24ABD-CEA5-5BB9-5E28-18D74C1009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97201" y="1257060"/>
            <a:ext cx="1423572" cy="2289003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0E542A5-3B3D-DCA7-907B-A86A4BE961F7}"/>
              </a:ext>
            </a:extLst>
          </p:cNvPr>
          <p:cNvSpPr txBox="1"/>
          <p:nvPr/>
        </p:nvSpPr>
        <p:spPr>
          <a:xfrm>
            <a:off x="10320951" y="610729"/>
            <a:ext cx="1576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b="1" dirty="0">
                <a:solidFill>
                  <a:srgbClr val="FF0000"/>
                </a:solidFill>
              </a:rPr>
              <a:t>UWAGA</a:t>
            </a:r>
          </a:p>
          <a:p>
            <a:pPr algn="ctr"/>
            <a:r>
              <a:rPr lang="pl-PL" b="1" dirty="0">
                <a:solidFill>
                  <a:srgbClr val="FF0000"/>
                </a:solidFill>
              </a:rPr>
              <a:t>nadajnik GPS</a:t>
            </a:r>
          </a:p>
        </p:txBody>
      </p:sp>
    </p:spTree>
    <p:extLst>
      <p:ext uri="{BB962C8B-B14F-4D97-AF65-F5344CB8AC3E}">
        <p14:creationId xmlns:p14="http://schemas.microsoft.com/office/powerpoint/2010/main" val="7774152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>
            <a:extLst>
              <a:ext uri="{FF2B5EF4-FFF2-40B4-BE49-F238E27FC236}">
                <a16:creationId xmlns:a16="http://schemas.microsoft.com/office/drawing/2014/main" id="{9086B39B-92C7-F9C9-9A6E-339617B52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519" y="1002268"/>
            <a:ext cx="6988038" cy="3877062"/>
          </a:xfrm>
          <a:prstGeom prst="rect">
            <a:avLst/>
          </a:prstGeom>
        </p:spPr>
      </p:pic>
      <p:sp>
        <p:nvSpPr>
          <p:cNvPr id="18" name="Tytuł 1">
            <a:extLst>
              <a:ext uri="{FF2B5EF4-FFF2-40B4-BE49-F238E27FC236}">
                <a16:creationId xmlns:a16="http://schemas.microsoft.com/office/drawing/2014/main" id="{76FBAF5C-3333-C6E1-BEC3-98E795A00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075" y="241926"/>
            <a:ext cx="9277349" cy="59093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pl-PL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Oznaczenia na naklejkach w 2026 r.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EEF08DE4-1111-D124-27C8-9EADF66F38C1}"/>
              </a:ext>
            </a:extLst>
          </p:cNvPr>
          <p:cNvSpPr txBox="1"/>
          <p:nvPr/>
        </p:nvSpPr>
        <p:spPr>
          <a:xfrm>
            <a:off x="10639424" y="1316890"/>
            <a:ext cx="1300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Pesel zdającego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58859042-1AEB-DA5F-0CD1-4A2F717C27B0}"/>
              </a:ext>
            </a:extLst>
          </p:cNvPr>
          <p:cNvSpPr txBox="1"/>
          <p:nvPr/>
        </p:nvSpPr>
        <p:spPr>
          <a:xfrm>
            <a:off x="10639424" y="2118241"/>
            <a:ext cx="1156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Kod szkoły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6030A54A-825E-5B3C-0E77-6E897EF4A2A2}"/>
              </a:ext>
            </a:extLst>
          </p:cNvPr>
          <p:cNvSpPr txBox="1"/>
          <p:nvPr/>
        </p:nvSpPr>
        <p:spPr>
          <a:xfrm>
            <a:off x="1271649" y="3055731"/>
            <a:ext cx="1265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Typ arkusza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B92DC5FB-D458-3672-8F03-EE04E013132F}"/>
              </a:ext>
            </a:extLst>
          </p:cNvPr>
          <p:cNvSpPr txBox="1"/>
          <p:nvPr/>
        </p:nvSpPr>
        <p:spPr>
          <a:xfrm>
            <a:off x="-42932" y="3656598"/>
            <a:ext cx="2810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nieprzenoszenie odpowiedzi</a:t>
            </a:r>
          </a:p>
          <a:p>
            <a:pPr algn="r"/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zadań zamkniętych</a:t>
            </a:r>
          </a:p>
          <a:p>
            <a:pPr algn="r"/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kartę odpowiedzi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73EEE7B5-AC52-DF8C-390F-2A90BF884BCC}"/>
              </a:ext>
            </a:extLst>
          </p:cNvPr>
          <p:cNvSpPr txBox="1"/>
          <p:nvPr/>
        </p:nvSpPr>
        <p:spPr>
          <a:xfrm>
            <a:off x="1770937" y="4654976"/>
            <a:ext cx="1877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dostosowanie</a:t>
            </a:r>
          </a:p>
          <a:p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zasad oceniania</a:t>
            </a:r>
          </a:p>
        </p:txBody>
      </p:sp>
      <p:sp>
        <p:nvSpPr>
          <p:cNvPr id="24" name="Strzałka: w prawo 23">
            <a:extLst>
              <a:ext uri="{FF2B5EF4-FFF2-40B4-BE49-F238E27FC236}">
                <a16:creationId xmlns:a16="http://schemas.microsoft.com/office/drawing/2014/main" id="{D2115F78-A184-BB36-AF49-4F240F9F2965}"/>
              </a:ext>
            </a:extLst>
          </p:cNvPr>
          <p:cNvSpPr/>
          <p:nvPr/>
        </p:nvSpPr>
        <p:spPr>
          <a:xfrm flipH="1">
            <a:off x="9982199" y="1445865"/>
            <a:ext cx="647700" cy="369332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Strzałka: w prawo 24">
            <a:extLst>
              <a:ext uri="{FF2B5EF4-FFF2-40B4-BE49-F238E27FC236}">
                <a16:creationId xmlns:a16="http://schemas.microsoft.com/office/drawing/2014/main" id="{C0F968DC-1F8C-72BE-838D-48DA8752BB46}"/>
              </a:ext>
            </a:extLst>
          </p:cNvPr>
          <p:cNvSpPr/>
          <p:nvPr/>
        </p:nvSpPr>
        <p:spPr>
          <a:xfrm>
            <a:off x="2575926" y="3055731"/>
            <a:ext cx="647700" cy="369332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Strzałka: w prawo 25">
            <a:extLst>
              <a:ext uri="{FF2B5EF4-FFF2-40B4-BE49-F238E27FC236}">
                <a16:creationId xmlns:a16="http://schemas.microsoft.com/office/drawing/2014/main" id="{D6A0B90D-AC2F-4D0E-A573-B58633D3C432}"/>
              </a:ext>
            </a:extLst>
          </p:cNvPr>
          <p:cNvSpPr/>
          <p:nvPr/>
        </p:nvSpPr>
        <p:spPr>
          <a:xfrm rot="20400155">
            <a:off x="2692182" y="3620655"/>
            <a:ext cx="647700" cy="3693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trzałka: w prawo 26">
            <a:extLst>
              <a:ext uri="{FF2B5EF4-FFF2-40B4-BE49-F238E27FC236}">
                <a16:creationId xmlns:a16="http://schemas.microsoft.com/office/drawing/2014/main" id="{C6DECDC4-0D24-C9FA-470D-B1F1EF878464}"/>
              </a:ext>
            </a:extLst>
          </p:cNvPr>
          <p:cNvSpPr/>
          <p:nvPr/>
        </p:nvSpPr>
        <p:spPr>
          <a:xfrm rot="19524213">
            <a:off x="2786136" y="4129989"/>
            <a:ext cx="734776" cy="3693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8" name="Strzałka: w prawo 27">
            <a:extLst>
              <a:ext uri="{FF2B5EF4-FFF2-40B4-BE49-F238E27FC236}">
                <a16:creationId xmlns:a16="http://schemas.microsoft.com/office/drawing/2014/main" id="{C6FDA5B0-B7AB-D22E-8B01-D978B7712CF3}"/>
              </a:ext>
            </a:extLst>
          </p:cNvPr>
          <p:cNvSpPr/>
          <p:nvPr/>
        </p:nvSpPr>
        <p:spPr>
          <a:xfrm flipH="1">
            <a:off x="10033693" y="2108716"/>
            <a:ext cx="647700" cy="369332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9" name="Krzyż 28">
            <a:extLst>
              <a:ext uri="{FF2B5EF4-FFF2-40B4-BE49-F238E27FC236}">
                <a16:creationId xmlns:a16="http://schemas.microsoft.com/office/drawing/2014/main" id="{2BE866B4-2D21-0BC9-6584-92C670C4A20C}"/>
              </a:ext>
            </a:extLst>
          </p:cNvPr>
          <p:cNvSpPr/>
          <p:nvPr/>
        </p:nvSpPr>
        <p:spPr>
          <a:xfrm rot="2690586">
            <a:off x="4248646" y="1267895"/>
            <a:ext cx="1504950" cy="1504950"/>
          </a:xfrm>
          <a:prstGeom prst="plus">
            <a:avLst>
              <a:gd name="adj" fmla="val 43987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BB59667A-1E96-414E-6D93-4107E4EFB8EB}"/>
              </a:ext>
            </a:extLst>
          </p:cNvPr>
          <p:cNvSpPr txBox="1"/>
          <p:nvPr/>
        </p:nvSpPr>
        <p:spPr>
          <a:xfrm>
            <a:off x="228980" y="5525973"/>
            <a:ext cx="11672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Zwiększona liczba naklejek jest związana z możliwością przystąpienia zdających do egzaminu w terminie poprawkowym.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38F72B9-8824-8C83-7EE2-22E93EAF54E4}"/>
              </a:ext>
            </a:extLst>
          </p:cNvPr>
          <p:cNvSpPr txBox="1"/>
          <p:nvPr/>
        </p:nvSpPr>
        <p:spPr>
          <a:xfrm>
            <a:off x="883610" y="6132785"/>
            <a:ext cx="10234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Jeśli wystąpi brak naklejki prosimy wpisać: kod szkoły, nr PESEL, kod dostosowania N i/lub DZO.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3392A64-DD86-87C4-D6EA-E606E435FDD5}"/>
              </a:ext>
            </a:extLst>
          </p:cNvPr>
          <p:cNvSpPr txBox="1"/>
          <p:nvPr/>
        </p:nvSpPr>
        <p:spPr>
          <a:xfrm>
            <a:off x="6821723" y="1101454"/>
            <a:ext cx="36740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dirty="0"/>
              <a:t>M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0A376CE-48E8-4C5A-9767-0A4418311D6D}"/>
              </a:ext>
            </a:extLst>
          </p:cNvPr>
          <p:cNvSpPr txBox="1"/>
          <p:nvPr/>
        </p:nvSpPr>
        <p:spPr>
          <a:xfrm>
            <a:off x="6821723" y="3072895"/>
            <a:ext cx="36740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dirty="0"/>
              <a:t>M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3B29B3FD-77F5-2A3E-5C56-BD752214C243}"/>
              </a:ext>
            </a:extLst>
          </p:cNvPr>
          <p:cNvSpPr txBox="1"/>
          <p:nvPr/>
        </p:nvSpPr>
        <p:spPr>
          <a:xfrm>
            <a:off x="3226724" y="3072895"/>
            <a:ext cx="36740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dirty="0"/>
              <a:t>M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B642136-FA96-4BF6-6EAB-D3E794D5C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0523" y="33465"/>
            <a:ext cx="1161477" cy="374908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4A3C7BA-2752-EB59-311F-C7788EF940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65" y="33465"/>
            <a:ext cx="731642" cy="53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28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2" grpId="0"/>
      <p:bldP spid="3" grpId="0"/>
      <p:bldP spid="4" grpId="0" animBg="1"/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B51E4-F657-0BFE-52F4-284CF757C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ytuł 1">
            <a:extLst>
              <a:ext uri="{FF2B5EF4-FFF2-40B4-BE49-F238E27FC236}">
                <a16:creationId xmlns:a16="http://schemas.microsoft.com/office/drawing/2014/main" id="{D0E55929-93FF-E252-7F5B-87B799992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075" y="241926"/>
            <a:ext cx="9277349" cy="59093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pl-PL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Oznaczenia na naklejkach</a:t>
            </a:r>
          </a:p>
        </p:txBody>
      </p:sp>
      <p:grpSp>
        <p:nvGrpSpPr>
          <p:cNvPr id="34" name="Grupa 33">
            <a:extLst>
              <a:ext uri="{FF2B5EF4-FFF2-40B4-BE49-F238E27FC236}">
                <a16:creationId xmlns:a16="http://schemas.microsoft.com/office/drawing/2014/main" id="{8FCE23DD-7BC6-78C0-EA01-4E1366F2FD13}"/>
              </a:ext>
            </a:extLst>
          </p:cNvPr>
          <p:cNvGrpSpPr/>
          <p:nvPr/>
        </p:nvGrpSpPr>
        <p:grpSpPr>
          <a:xfrm>
            <a:off x="1551666" y="879889"/>
            <a:ext cx="8725808" cy="1692771"/>
            <a:chOff x="273549" y="906845"/>
            <a:chExt cx="7468688" cy="1692771"/>
          </a:xfrm>
        </p:grpSpPr>
        <p:pic>
          <p:nvPicPr>
            <p:cNvPr id="9" name="Obraz 8" descr="Obraz zawierający tekst, pianino/fortepian, klawiatura">
              <a:extLst>
                <a:ext uri="{FF2B5EF4-FFF2-40B4-BE49-F238E27FC236}">
                  <a16:creationId xmlns:a16="http://schemas.microsoft.com/office/drawing/2014/main" id="{70440B24-ABA0-49CD-F8B0-421DD83A5F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549" y="1304633"/>
              <a:ext cx="2317683" cy="1178220"/>
            </a:xfrm>
            <a:prstGeom prst="rect">
              <a:avLst/>
            </a:prstGeom>
          </p:spPr>
        </p:pic>
        <p:sp>
          <p:nvSpPr>
            <p:cNvPr id="12" name="pole tekstowe 11">
              <a:extLst>
                <a:ext uri="{FF2B5EF4-FFF2-40B4-BE49-F238E27FC236}">
                  <a16:creationId xmlns:a16="http://schemas.microsoft.com/office/drawing/2014/main" id="{857A855A-1566-E0A8-49E1-81E18E940FBE}"/>
                </a:ext>
              </a:extLst>
            </p:cNvPr>
            <p:cNvSpPr txBox="1"/>
            <p:nvPr/>
          </p:nvSpPr>
          <p:spPr>
            <a:xfrm>
              <a:off x="2626856" y="906845"/>
              <a:ext cx="5115381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rgbClr val="FF0000"/>
                  </a:solidFill>
                  <a:latin typeface="+mn-lt"/>
                </a:rPr>
                <a:t>BŁĘDNY NUMER PESEL</a:t>
              </a:r>
            </a:p>
            <a:p>
              <a:pPr marL="171450" indent="-171450">
                <a:buFont typeface="Wingdings" panose="05000000000000000000" pitchFamily="2" charset="2"/>
                <a:buChar char="ü"/>
              </a:pPr>
              <a:r>
                <a:rPr lang="pl-PL" sz="1600" dirty="0">
                  <a:latin typeface="+mn-lt"/>
                </a:rPr>
                <a:t>zdający nie nakleja naklejki</a:t>
              </a:r>
            </a:p>
            <a:p>
              <a:pPr marL="171450" indent="-171450">
                <a:buFont typeface="Wingdings" panose="05000000000000000000" pitchFamily="2" charset="2"/>
                <a:buChar char="ü"/>
              </a:pPr>
              <a:r>
                <a:rPr lang="pl-PL" sz="1600" dirty="0">
                  <a:latin typeface="+mn-lt"/>
                </a:rPr>
                <a:t>członek ZN wpisuje odręcznie prawidłowy numer PESEL oraz identyfikator szkoły (i ew. informacje o dostosowaniu warunków) w miejscu przeznaczonym na naklejkę </a:t>
              </a:r>
            </a:p>
            <a:p>
              <a:pPr marL="171450" indent="-171450">
                <a:buFont typeface="Wingdings" panose="05000000000000000000" pitchFamily="2" charset="2"/>
                <a:buChar char="ü"/>
              </a:pPr>
              <a:r>
                <a:rPr lang="pl-PL" sz="1600" dirty="0">
                  <a:latin typeface="+mn-lt"/>
                </a:rPr>
                <a:t>PZN odnotowuje nieprawidłowość w protokole z sali.</a:t>
              </a:r>
            </a:p>
          </p:txBody>
        </p:sp>
      </p:grp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4436BAB1-B546-0E9F-2012-0507C6EB8219}"/>
              </a:ext>
            </a:extLst>
          </p:cNvPr>
          <p:cNvSpPr txBox="1"/>
          <p:nvPr/>
        </p:nvSpPr>
        <p:spPr>
          <a:xfrm>
            <a:off x="4419599" y="3680854"/>
            <a:ext cx="61341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FF0000"/>
                </a:solidFill>
                <a:latin typeface="+mn-lt"/>
              </a:rPr>
              <a:t>NIEZGODNOŚĆ OZNACZEŃ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600" dirty="0">
                <a:solidFill>
                  <a:srgbClr val="07A926"/>
                </a:solidFill>
                <a:latin typeface="+mn-lt"/>
              </a:rPr>
              <a:t>właściwy arkusz</a:t>
            </a:r>
            <a:r>
              <a:rPr lang="pl-PL" sz="1600" dirty="0">
                <a:latin typeface="+mn-lt"/>
              </a:rPr>
              <a:t>, naklejki z </a:t>
            </a:r>
            <a:r>
              <a:rPr lang="pl-PL" sz="1600" dirty="0">
                <a:solidFill>
                  <a:srgbClr val="FF0000"/>
                </a:solidFill>
                <a:latin typeface="+mn-lt"/>
              </a:rPr>
              <a:t>błędnym kodem </a:t>
            </a:r>
            <a:r>
              <a:rPr lang="pl-PL" sz="1600" dirty="0">
                <a:latin typeface="+mn-lt"/>
              </a:rPr>
              <a:t>typu arkusza: 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pl-PL" sz="1600" dirty="0">
                <a:latin typeface="+mn-lt"/>
              </a:rPr>
              <a:t>zdający nakleja naklejki, 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pl-PL" sz="1600" dirty="0">
                <a:latin typeface="+mn-lt"/>
              </a:rPr>
              <a:t>członek ZN przekreśla błędny kod typu arkusza i wpisuje właściwy,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pl-PL" sz="1600" dirty="0">
                <a:latin typeface="+mn-lt"/>
              </a:rPr>
              <a:t>przewodniczący ZN odnotowuje nieprawidłowość w protokole z sali.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600" dirty="0">
                <a:solidFill>
                  <a:srgbClr val="FF0000"/>
                </a:solidFill>
                <a:latin typeface="+mn-lt"/>
              </a:rPr>
              <a:t>niewłaściwy arkusz</a:t>
            </a:r>
            <a:r>
              <a:rPr lang="pl-PL" sz="1600" dirty="0">
                <a:latin typeface="+mn-lt"/>
              </a:rPr>
              <a:t>, naklejki z </a:t>
            </a:r>
            <a:r>
              <a:rPr lang="pl-PL" sz="1600" dirty="0">
                <a:solidFill>
                  <a:srgbClr val="07A926"/>
                </a:solidFill>
                <a:latin typeface="+mn-lt"/>
              </a:rPr>
              <a:t>prawidłowym kodem</a:t>
            </a:r>
            <a:r>
              <a:rPr lang="pl-PL" sz="1600" dirty="0">
                <a:latin typeface="+mn-lt"/>
              </a:rPr>
              <a:t> typu arkusza: </a:t>
            </a:r>
          </a:p>
          <a:p>
            <a:pPr lvl="1"/>
            <a:r>
              <a:rPr lang="pl-PL" sz="1600" dirty="0">
                <a:latin typeface="+mn-lt"/>
              </a:rPr>
              <a:t>ZN wydaje zdającemu arkusz właściwego typu. </a:t>
            </a:r>
            <a:endParaRPr lang="pl-PL" sz="1050" dirty="0">
              <a:latin typeface="+mn-lt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6417DDF4-1F31-03ED-59FD-ED956CF5B65F}"/>
              </a:ext>
            </a:extLst>
          </p:cNvPr>
          <p:cNvSpPr txBox="1"/>
          <p:nvPr/>
        </p:nvSpPr>
        <p:spPr>
          <a:xfrm>
            <a:off x="1584232" y="1425314"/>
            <a:ext cx="146937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000" dirty="0"/>
              <a:t>M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A040057-E6E0-7072-6406-08B1EA62D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9920" y="1478443"/>
            <a:ext cx="423922" cy="147658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D6CCA9F9-92AC-D518-1ED2-FAA4CE36B9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3654" y="4341900"/>
            <a:ext cx="2867425" cy="1238423"/>
          </a:xfrm>
          <a:prstGeom prst="rect">
            <a:avLst/>
          </a:prstGeom>
        </p:spPr>
      </p:pic>
      <p:sp>
        <p:nvSpPr>
          <p:cNvPr id="16" name="Krzyż 15">
            <a:extLst>
              <a:ext uri="{FF2B5EF4-FFF2-40B4-BE49-F238E27FC236}">
                <a16:creationId xmlns:a16="http://schemas.microsoft.com/office/drawing/2014/main" id="{04055A64-4804-4457-7F91-FD5017D963AF}"/>
              </a:ext>
            </a:extLst>
          </p:cNvPr>
          <p:cNvSpPr/>
          <p:nvPr/>
        </p:nvSpPr>
        <p:spPr>
          <a:xfrm rot="2690586">
            <a:off x="1696558" y="4514099"/>
            <a:ext cx="369080" cy="370827"/>
          </a:xfrm>
          <a:prstGeom prst="plus">
            <a:avLst>
              <a:gd name="adj" fmla="val 43987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0" name="Krzyż 19">
            <a:extLst>
              <a:ext uri="{FF2B5EF4-FFF2-40B4-BE49-F238E27FC236}">
                <a16:creationId xmlns:a16="http://schemas.microsoft.com/office/drawing/2014/main" id="{6BF43BA2-D088-8159-D51D-FDBD732F5BDD}"/>
              </a:ext>
            </a:extLst>
          </p:cNvPr>
          <p:cNvSpPr/>
          <p:nvPr/>
        </p:nvSpPr>
        <p:spPr>
          <a:xfrm rot="2690586">
            <a:off x="3351961" y="1548247"/>
            <a:ext cx="369080" cy="370827"/>
          </a:xfrm>
          <a:prstGeom prst="plus">
            <a:avLst>
              <a:gd name="adj" fmla="val 43987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8A9CB1B-5B71-9C43-FE40-461B5097DD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0523" y="33465"/>
            <a:ext cx="1161477" cy="37490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05A9E69-4714-3DEA-7125-3CC4F0E8A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65" y="33465"/>
            <a:ext cx="731642" cy="531311"/>
          </a:xfrm>
          <a:prstGeom prst="rect">
            <a:avLst/>
          </a:prstGeom>
        </p:spPr>
      </p:pic>
      <p:pic>
        <p:nvPicPr>
          <p:cNvPr id="10242" name="Picture 2" descr="119 Uwaga Royalty-Free Images, Stock Photos &amp; Pictures | Shutterstock">
            <a:extLst>
              <a:ext uri="{FF2B5EF4-FFF2-40B4-BE49-F238E27FC236}">
                <a16:creationId xmlns:a16="http://schemas.microsoft.com/office/drawing/2014/main" id="{5E1CA90A-8DF7-BD6D-CDE8-568223CB47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9" t="10357" r="6918" b="17891"/>
          <a:stretch>
            <a:fillRect/>
          </a:stretch>
        </p:blipFill>
        <p:spPr bwMode="auto">
          <a:xfrm>
            <a:off x="10277474" y="1525335"/>
            <a:ext cx="1717168" cy="70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119 Uwaga Royalty-Free Images, Stock Photos &amp; Pictures | Shutterstock">
            <a:extLst>
              <a:ext uri="{FF2B5EF4-FFF2-40B4-BE49-F238E27FC236}">
                <a16:creationId xmlns:a16="http://schemas.microsoft.com/office/drawing/2014/main" id="{8C4A988A-8B62-BF87-EC4A-F7B8E6A3FA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9" t="10357" r="6918" b="17891"/>
          <a:stretch>
            <a:fillRect/>
          </a:stretch>
        </p:blipFill>
        <p:spPr bwMode="auto">
          <a:xfrm>
            <a:off x="10277474" y="4737499"/>
            <a:ext cx="1717168" cy="70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00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a 7">
            <a:extLst>
              <a:ext uri="{FF2B5EF4-FFF2-40B4-BE49-F238E27FC236}">
                <a16:creationId xmlns:a16="http://schemas.microsoft.com/office/drawing/2014/main" id="{2520C890-D6AD-6353-6C2E-CFA3E8FF504C}"/>
              </a:ext>
            </a:extLst>
          </p:cNvPr>
          <p:cNvGrpSpPr/>
          <p:nvPr/>
        </p:nvGrpSpPr>
        <p:grpSpPr>
          <a:xfrm>
            <a:off x="1074852" y="1333005"/>
            <a:ext cx="9158645" cy="1692771"/>
            <a:chOff x="303202" y="4579506"/>
            <a:chExt cx="8544596" cy="1692771"/>
          </a:xfrm>
        </p:grpSpPr>
        <p:pic>
          <p:nvPicPr>
            <p:cNvPr id="9" name="Obraz 8" descr="Obraz zawierający tekst, pianino/fortepian, klawiatura">
              <a:extLst>
                <a:ext uri="{FF2B5EF4-FFF2-40B4-BE49-F238E27FC236}">
                  <a16:creationId xmlns:a16="http://schemas.microsoft.com/office/drawing/2014/main" id="{456808FE-0050-7562-4A2B-6C42DB62D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855" y="4929176"/>
              <a:ext cx="2317684" cy="1178220"/>
            </a:xfrm>
            <a:prstGeom prst="rect">
              <a:avLst/>
            </a:prstGeom>
          </p:spPr>
        </p:pic>
        <p:sp>
          <p:nvSpPr>
            <p:cNvPr id="10" name="Krzyż 9">
              <a:extLst>
                <a:ext uri="{FF2B5EF4-FFF2-40B4-BE49-F238E27FC236}">
                  <a16:creationId xmlns:a16="http://schemas.microsoft.com/office/drawing/2014/main" id="{A8E43145-ACD3-67EB-834F-AC62852927FF}"/>
                </a:ext>
              </a:extLst>
            </p:cNvPr>
            <p:cNvSpPr/>
            <p:nvPr/>
          </p:nvSpPr>
          <p:spPr>
            <a:xfrm rot="2690586">
              <a:off x="303202" y="5206288"/>
              <a:ext cx="535932" cy="556612"/>
            </a:xfrm>
            <a:prstGeom prst="plus">
              <a:avLst>
                <a:gd name="adj" fmla="val 46605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1" name="pole tekstowe 10">
              <a:extLst>
                <a:ext uri="{FF2B5EF4-FFF2-40B4-BE49-F238E27FC236}">
                  <a16:creationId xmlns:a16="http://schemas.microsoft.com/office/drawing/2014/main" id="{42357328-8F58-E945-3D66-C70ED21C220A}"/>
                </a:ext>
              </a:extLst>
            </p:cNvPr>
            <p:cNvSpPr txBox="1"/>
            <p:nvPr/>
          </p:nvSpPr>
          <p:spPr>
            <a:xfrm>
              <a:off x="2661538" y="4579506"/>
              <a:ext cx="6186260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rgbClr val="FF0000"/>
                  </a:solidFill>
                  <a:latin typeface="+mn-lt"/>
                </a:rPr>
                <a:t>BŁĘDNY KOD DOSTOSOWANIA</a:t>
              </a:r>
            </a:p>
            <a:p>
              <a:pPr marL="171450" indent="-171450">
                <a:buFont typeface="Wingdings" panose="05000000000000000000" pitchFamily="2" charset="2"/>
                <a:buChar char="ü"/>
              </a:pPr>
              <a:r>
                <a:rPr lang="pl-PL" sz="1600" dirty="0">
                  <a:latin typeface="+mn-lt"/>
                </a:rPr>
                <a:t>naklejki z </a:t>
              </a:r>
              <a:r>
                <a:rPr lang="pl-PL" sz="1600" dirty="0">
                  <a:solidFill>
                    <a:srgbClr val="FF0000"/>
                  </a:solidFill>
                  <a:latin typeface="+mn-lt"/>
                </a:rPr>
                <a:t>błędną informacją o dostosowaniu</a:t>
              </a:r>
              <a:r>
                <a:rPr lang="pl-PL" sz="1600" dirty="0">
                  <a:latin typeface="+mn-lt"/>
                </a:rPr>
                <a:t>: </a:t>
              </a:r>
            </a:p>
            <a:p>
              <a:pPr marL="628650" lvl="1" indent="-171450">
                <a:buFont typeface="Courier New" panose="02070309020205020404" pitchFamily="49" charset="0"/>
                <a:buChar char="o"/>
              </a:pPr>
              <a:r>
                <a:rPr lang="pl-PL" sz="1600" dirty="0">
                  <a:latin typeface="+mn-lt"/>
                </a:rPr>
                <a:t>zdający nakleja naklejki, </a:t>
              </a:r>
            </a:p>
            <a:p>
              <a:pPr marL="628650" lvl="1" indent="-171450">
                <a:buFont typeface="Courier New" panose="02070309020205020404" pitchFamily="49" charset="0"/>
                <a:buChar char="o"/>
              </a:pPr>
              <a:r>
                <a:rPr lang="pl-PL" sz="1600" dirty="0">
                  <a:latin typeface="+mn-lt"/>
                </a:rPr>
                <a:t>członek ZN przekreśla błędny kod dostosowania,</a:t>
              </a:r>
            </a:p>
            <a:p>
              <a:pPr marL="628650" lvl="1" indent="-171450">
                <a:buFont typeface="Courier New" panose="02070309020205020404" pitchFamily="49" charset="0"/>
                <a:buChar char="o"/>
              </a:pPr>
              <a:r>
                <a:rPr lang="pl-PL" sz="1600" dirty="0">
                  <a:latin typeface="+mn-lt"/>
                </a:rPr>
                <a:t>przewodniczący ZN odnotowuje nieprawidłowość w protokole z sali. </a:t>
              </a:r>
            </a:p>
          </p:txBody>
        </p:sp>
      </p:grp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1C62B7E5-B85B-50A5-0717-AA3CBD73EAF9}"/>
              </a:ext>
            </a:extLst>
          </p:cNvPr>
          <p:cNvSpPr txBox="1"/>
          <p:nvPr/>
        </p:nvSpPr>
        <p:spPr>
          <a:xfrm>
            <a:off x="3602668" y="3929620"/>
            <a:ext cx="66222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FF0000"/>
                </a:solidFill>
                <a:latin typeface="+mn-lt"/>
              </a:rPr>
              <a:t>BRAK KODU DOSTOSOWANIA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l-PL" sz="1600" dirty="0">
                <a:solidFill>
                  <a:srgbClr val="FF0000"/>
                </a:solidFill>
                <a:latin typeface="+mn-lt"/>
              </a:rPr>
              <a:t>brak</a:t>
            </a:r>
            <a:r>
              <a:rPr lang="pl-PL" sz="1600" dirty="0">
                <a:latin typeface="+mn-lt"/>
              </a:rPr>
              <a:t> </a:t>
            </a:r>
            <a:r>
              <a:rPr lang="pl-PL" sz="1600" dirty="0">
                <a:solidFill>
                  <a:srgbClr val="FF0000"/>
                </a:solidFill>
                <a:latin typeface="+mn-lt"/>
              </a:rPr>
              <a:t>informacji o dostosowaniu na naklejce</a:t>
            </a:r>
            <a:r>
              <a:rPr lang="pl-PL" sz="1600" dirty="0">
                <a:latin typeface="+mn-lt"/>
              </a:rPr>
              <a:t>: 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pl-PL" sz="1600" dirty="0">
                <a:latin typeface="+mn-lt"/>
              </a:rPr>
              <a:t>zdający nakleja naklejki, 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pl-PL" sz="1600" dirty="0">
                <a:latin typeface="+mn-lt"/>
              </a:rPr>
              <a:t>członek ZN dopisuje kod dostosowania w miejscu do tego przeznaczonym,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pl-PL" sz="1600" dirty="0">
                <a:latin typeface="+mn-lt"/>
              </a:rPr>
              <a:t>przewodniczący ZN odnotowuje nieprawidłowość w protokole z sali. </a:t>
            </a:r>
          </a:p>
        </p:txBody>
      </p:sp>
      <p:sp>
        <p:nvSpPr>
          <p:cNvPr id="15" name="Tytuł 1">
            <a:extLst>
              <a:ext uri="{FF2B5EF4-FFF2-40B4-BE49-F238E27FC236}">
                <a16:creationId xmlns:a16="http://schemas.microsoft.com/office/drawing/2014/main" id="{EE06D8AF-F5BC-41F0-756A-B11BA68B1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075" y="241926"/>
            <a:ext cx="9277349" cy="59093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pl-PL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Oznaczenia na naklejkach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9E2C94C-957C-A8D6-0816-7F3888789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508" y="1854961"/>
            <a:ext cx="423922" cy="147658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A94E26EE-431C-BBB8-BF73-516A9AD35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827" y="4601610"/>
            <a:ext cx="2829320" cy="1267002"/>
          </a:xfrm>
          <a:prstGeom prst="rect">
            <a:avLst/>
          </a:prstGeom>
        </p:spPr>
      </p:pic>
      <p:sp>
        <p:nvSpPr>
          <p:cNvPr id="16" name="Owal 15">
            <a:extLst>
              <a:ext uri="{FF2B5EF4-FFF2-40B4-BE49-F238E27FC236}">
                <a16:creationId xmlns:a16="http://schemas.microsoft.com/office/drawing/2014/main" id="{8D873FCF-667C-FDA7-7882-B7FE5AD1EA9B}"/>
              </a:ext>
            </a:extLst>
          </p:cNvPr>
          <p:cNvSpPr/>
          <p:nvPr/>
        </p:nvSpPr>
        <p:spPr>
          <a:xfrm>
            <a:off x="830827" y="4965758"/>
            <a:ext cx="548449" cy="5483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45DECC5-EDBF-D16B-71D3-BFE205F9ED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0523" y="33465"/>
            <a:ext cx="1161477" cy="37490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86EB2F63-6EEF-973A-6EF7-68CB59073A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65" y="33465"/>
            <a:ext cx="731642" cy="531311"/>
          </a:xfrm>
          <a:prstGeom prst="rect">
            <a:avLst/>
          </a:prstGeom>
        </p:spPr>
      </p:pic>
      <p:pic>
        <p:nvPicPr>
          <p:cNvPr id="5" name="Picture 2" descr="119 Uwaga Royalty-Free Images, Stock Photos &amp; Pictures | Shutterstock">
            <a:extLst>
              <a:ext uri="{FF2B5EF4-FFF2-40B4-BE49-F238E27FC236}">
                <a16:creationId xmlns:a16="http://schemas.microsoft.com/office/drawing/2014/main" id="{FA76BB7D-D5F9-05B6-BE22-69EE1439AF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9" t="10357" r="6918" b="17891"/>
          <a:stretch>
            <a:fillRect/>
          </a:stretch>
        </p:blipFill>
        <p:spPr bwMode="auto">
          <a:xfrm>
            <a:off x="10277474" y="1525335"/>
            <a:ext cx="1717168" cy="70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119 Uwaga Royalty-Free Images, Stock Photos &amp; Pictures | Shutterstock">
            <a:extLst>
              <a:ext uri="{FF2B5EF4-FFF2-40B4-BE49-F238E27FC236}">
                <a16:creationId xmlns:a16="http://schemas.microsoft.com/office/drawing/2014/main" id="{8BB6A79E-0C4F-1F3C-7512-7D3A65BB7C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9" t="10357" r="6918" b="17891"/>
          <a:stretch>
            <a:fillRect/>
          </a:stretch>
        </p:blipFill>
        <p:spPr bwMode="auto">
          <a:xfrm>
            <a:off x="10233497" y="4545101"/>
            <a:ext cx="1717168" cy="70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55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ytuł 4">
            <a:extLst>
              <a:ext uri="{FF2B5EF4-FFF2-40B4-BE49-F238E27FC236}">
                <a16:creationId xmlns:a16="http://schemas.microsoft.com/office/drawing/2014/main" id="{44BA8B07-E0FB-AF37-9490-D575ABAED1FD}"/>
              </a:ext>
            </a:extLst>
          </p:cNvPr>
          <p:cNvSpPr txBox="1">
            <a:spLocks/>
          </p:cNvSpPr>
          <p:nvPr/>
        </p:nvSpPr>
        <p:spPr>
          <a:xfrm>
            <a:off x="1996895" y="1070892"/>
            <a:ext cx="8042563" cy="2355273"/>
          </a:xfrm>
          <a:prstGeom prst="rect">
            <a:avLst/>
          </a:prstGeom>
          <a:ln w="28575">
            <a:noFill/>
          </a:ln>
          <a:effectLst/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3375" dirty="0"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0079CBB4-D057-2E97-8938-11430D9CC096}"/>
              </a:ext>
            </a:extLst>
          </p:cNvPr>
          <p:cNvSpPr txBox="1">
            <a:spLocks/>
          </p:cNvSpPr>
          <p:nvPr/>
        </p:nvSpPr>
        <p:spPr>
          <a:xfrm>
            <a:off x="1996895" y="1892595"/>
            <a:ext cx="8042562" cy="1169582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PRZYGOTOWANIE I PRZEPROWADZENIE EGZAMINU</a:t>
            </a:r>
          </a:p>
          <a:p>
            <a:r>
              <a:rPr lang="pl-PL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CZĘŚĆ USTNA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C651D116-C958-D377-42D9-010866B3A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0523" y="33465"/>
            <a:ext cx="1161477" cy="37490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B7554138-384F-AE9F-63E2-DFEC517B1C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65" y="33465"/>
            <a:ext cx="731642" cy="531311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EBDD7C9E-9EB0-1920-2A60-33DFBB5332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5449" y="4857750"/>
            <a:ext cx="2850826" cy="19025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83499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abela 21">
            <a:extLst>
              <a:ext uri="{FF2B5EF4-FFF2-40B4-BE49-F238E27FC236}">
                <a16:creationId xmlns:a16="http://schemas.microsoft.com/office/drawing/2014/main" id="{B436B1E4-789F-48D7-9F63-F9038E69358C}"/>
              </a:ext>
            </a:extLst>
          </p:cNvPr>
          <p:cNvGraphicFramePr>
            <a:graphicFrameLocks noGrp="1"/>
          </p:cNvGraphicFramePr>
          <p:nvPr/>
        </p:nvGraphicFramePr>
        <p:xfrm>
          <a:off x="831207" y="1033571"/>
          <a:ext cx="10077449" cy="1097280"/>
        </p:xfrm>
        <a:graphic>
          <a:graphicData uri="http://schemas.openxmlformats.org/drawingml/2006/table">
            <a:tbl>
              <a:tblPr firstRow="1" bandRow="1"/>
              <a:tblGrid>
                <a:gridCol w="10077449">
                  <a:extLst>
                    <a:ext uri="{9D8B030D-6E8A-4147-A177-3AD203B41FA5}">
                      <a16:colId xmlns:a16="http://schemas.microsoft.com/office/drawing/2014/main" val="1471075831"/>
                    </a:ext>
                  </a:extLst>
                </a:gridCol>
              </a:tblGrid>
              <a:tr h="52047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pl-PL" sz="3600" dirty="0"/>
                        <a:t>Maj                                                                              2026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038579"/>
                  </a:ext>
                </a:extLst>
              </a:tr>
              <a:tr h="404815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pl-PL" sz="2700" i="1" dirty="0"/>
                        <a:t>PZE: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4826801"/>
                  </a:ext>
                </a:extLst>
              </a:tr>
            </a:tbl>
          </a:graphicData>
        </a:graphic>
      </p:graphicFrame>
      <p:sp>
        <p:nvSpPr>
          <p:cNvPr id="23" name="pole tekstowe 22">
            <a:extLst>
              <a:ext uri="{FF2B5EF4-FFF2-40B4-BE49-F238E27FC236}">
                <a16:creationId xmlns:a16="http://schemas.microsoft.com/office/drawing/2014/main" id="{C35C51B1-7F1C-4F30-AC74-DAEDCADBEE89}"/>
              </a:ext>
            </a:extLst>
          </p:cNvPr>
          <p:cNvSpPr txBox="1"/>
          <p:nvPr/>
        </p:nvSpPr>
        <p:spPr>
          <a:xfrm>
            <a:off x="853348" y="2377072"/>
            <a:ext cx="1142561" cy="1129472"/>
          </a:xfrm>
          <a:prstGeom prst="foldedCorner">
            <a:avLst/>
          </a:prstGeom>
          <a:solidFill>
            <a:schemeClr val="tx2">
              <a:lumMod val="25000"/>
              <a:lumOff val="75000"/>
            </a:schemeClr>
          </a:solidFill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pl-PL" sz="135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 </a:t>
            </a:r>
            <a:r>
              <a:rPr lang="pl-PL" sz="405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pl-PL" sz="1500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685800">
              <a:defRPr/>
            </a:pPr>
            <a:r>
              <a:rPr lang="pl-PL" sz="15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maja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EEFD8EE2-870C-40FC-B024-BAB12909293D}"/>
              </a:ext>
            </a:extLst>
          </p:cNvPr>
          <p:cNvSpPr txBox="1"/>
          <p:nvPr/>
        </p:nvSpPr>
        <p:spPr>
          <a:xfrm>
            <a:off x="2495768" y="2377072"/>
            <a:ext cx="7962167" cy="1200329"/>
          </a:xfrm>
          <a:prstGeom prst="rect">
            <a:avLst/>
          </a:prstGeom>
          <a:noFill/>
          <a:ln>
            <a:solidFill>
              <a:srgbClr val="70AD47">
                <a:lumMod val="40000"/>
                <a:lumOff val="60000"/>
              </a:srgbClr>
            </a:solidFill>
          </a:ln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Możliwość </a:t>
            </a:r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pobrania z serwisów 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OKE dla dyrektorów szkół oraz/lub z SIOEO </a:t>
            </a:r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zestawów zadań 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 zadań </a:t>
            </a:r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przeprowadzenia części ustnej 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egzaminu maturalnego z języka polskiego, języków mniejszości narodowych, języka mniejszości etnicznej i języka regionalnego.</a:t>
            </a:r>
            <a:endParaRPr lang="pl-PL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E919769D-934B-2031-3202-04340C6D9410}"/>
              </a:ext>
            </a:extLst>
          </p:cNvPr>
          <p:cNvSpPr txBox="1">
            <a:spLocks/>
          </p:cNvSpPr>
          <p:nvPr/>
        </p:nvSpPr>
        <p:spPr>
          <a:xfrm>
            <a:off x="3047443" y="302051"/>
            <a:ext cx="6097114" cy="73152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ZADANIA PRZEWODNICZĄCEGO</a:t>
            </a:r>
          </a:p>
          <a:p>
            <a:r>
              <a:rPr lang="pl-PL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ZESPOŁU EGZAMINACYJNEGO (PZE)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064663F5-9E70-B976-1872-64B89F840CFF}"/>
              </a:ext>
            </a:extLst>
          </p:cNvPr>
          <p:cNvSpPr txBox="1"/>
          <p:nvPr/>
        </p:nvSpPr>
        <p:spPr>
          <a:xfrm>
            <a:off x="831207" y="4139077"/>
            <a:ext cx="1142561" cy="1228606"/>
          </a:xfrm>
          <a:prstGeom prst="foldedCorner">
            <a:avLst/>
          </a:prstGeom>
          <a:solidFill>
            <a:schemeClr val="tx2">
              <a:lumMod val="25000"/>
              <a:lumOff val="75000"/>
            </a:schemeClr>
          </a:solidFill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pl-PL" sz="135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pl-PL" sz="32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29</a:t>
            </a:r>
            <a:endParaRPr lang="pl-PL" sz="1100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685800">
              <a:defRPr/>
            </a:pPr>
            <a:r>
              <a:rPr lang="pl-PL" sz="15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maja</a:t>
            </a:r>
          </a:p>
          <a:p>
            <a:pPr algn="ctr" defTabSz="685800">
              <a:defRPr/>
            </a:pPr>
            <a:endParaRPr lang="pl-PL" sz="1500" i="1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4E843196-C2CC-4CF5-52FE-35D088FA3700}"/>
              </a:ext>
            </a:extLst>
          </p:cNvPr>
          <p:cNvSpPr txBox="1"/>
          <p:nvPr/>
        </p:nvSpPr>
        <p:spPr>
          <a:xfrm>
            <a:off x="2473629" y="4126985"/>
            <a:ext cx="8123946" cy="1200329"/>
          </a:xfrm>
          <a:prstGeom prst="rect">
            <a:avLst/>
          </a:prstGeom>
          <a:noFill/>
          <a:ln>
            <a:solidFill>
              <a:srgbClr val="70AD47">
                <a:lumMod val="40000"/>
                <a:lumOff val="60000"/>
              </a:srgbClr>
            </a:solidFill>
          </a:ln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Powołanie zespołów przedmiotowych oraz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/lub zespołów </a:t>
            </a:r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nadzorujących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oraz wyznaczenie ich przewodniczących; zawarcie porozumień z dyrektorami innych szkół, których pracownicy wchodzą w skład zespołów przedmiotowych oraz/lub zespołów nadzorujących </a:t>
            </a:r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terminie dodatkowym.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BCF5138-4044-66AE-847B-2A4848873E37}"/>
              </a:ext>
            </a:extLst>
          </p:cNvPr>
          <p:cNvSpPr txBox="1"/>
          <p:nvPr/>
        </p:nvSpPr>
        <p:spPr>
          <a:xfrm>
            <a:off x="6592112" y="4887463"/>
            <a:ext cx="3672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0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25FCAF8B-FFA5-CF7D-F6FF-0C516F3DE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0523" y="33465"/>
            <a:ext cx="1161477" cy="37490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8752247-F384-8394-585A-86DC987E2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65" y="33465"/>
            <a:ext cx="731642" cy="531311"/>
          </a:xfrm>
          <a:prstGeom prst="rect">
            <a:avLst/>
          </a:prstGeom>
        </p:spPr>
      </p:pic>
      <p:pic>
        <p:nvPicPr>
          <p:cNvPr id="14338" name="Picture 2" descr="Zestaw zadań Java - JavaStart">
            <a:extLst>
              <a:ext uri="{FF2B5EF4-FFF2-40B4-BE49-F238E27FC236}">
                <a16:creationId xmlns:a16="http://schemas.microsoft.com/office/drawing/2014/main" id="{F8AF94B2-DBFA-BC90-5000-47C67FCCE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2500">
            <a:off x="10267430" y="3361205"/>
            <a:ext cx="831552" cy="61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Zestaw zadań Java - JavaStart">
            <a:extLst>
              <a:ext uri="{FF2B5EF4-FFF2-40B4-BE49-F238E27FC236}">
                <a16:creationId xmlns:a16="http://schemas.microsoft.com/office/drawing/2014/main" id="{3F5D231F-5AB7-FA99-2710-A6A1B25F4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2500">
            <a:off x="10361950" y="5099027"/>
            <a:ext cx="831552" cy="61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2524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3E172F8-13E4-4E00-A0FA-9F43EA68BC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4020402"/>
              </p:ext>
            </p:extLst>
          </p:nvPr>
        </p:nvGraphicFramePr>
        <p:xfrm>
          <a:off x="581025" y="762185"/>
          <a:ext cx="10734675" cy="5906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ytuł 1"/>
          <p:cNvSpPr txBox="1">
            <a:spLocks/>
          </p:cNvSpPr>
          <p:nvPr/>
        </p:nvSpPr>
        <p:spPr>
          <a:xfrm>
            <a:off x="3547092" y="189691"/>
            <a:ext cx="5097815" cy="417195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EGZAMIN USTNY Z JĘZYKA POLSKIEGO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91DCE52E-9FF1-C310-218B-90EB8C71E6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30523" y="33465"/>
            <a:ext cx="1161477" cy="37490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2149DF1-40B2-A7D0-9CB7-79E0463383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565" y="33465"/>
            <a:ext cx="731642" cy="531311"/>
          </a:xfrm>
          <a:prstGeom prst="rect">
            <a:avLst/>
          </a:prstGeom>
        </p:spPr>
      </p:pic>
      <p:pic>
        <p:nvPicPr>
          <p:cNvPr id="9" name="Picture 2" descr="Zestaw zadań Java - JavaStart">
            <a:extLst>
              <a:ext uri="{FF2B5EF4-FFF2-40B4-BE49-F238E27FC236}">
                <a16:creationId xmlns:a16="http://schemas.microsoft.com/office/drawing/2014/main" id="{2FEB34BC-D16F-0D07-42DE-A6DF9DCA0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2500">
            <a:off x="10466726" y="3279753"/>
            <a:ext cx="831552" cy="61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Zestaw zadań Java - JavaStart">
            <a:extLst>
              <a:ext uri="{FF2B5EF4-FFF2-40B4-BE49-F238E27FC236}">
                <a16:creationId xmlns:a16="http://schemas.microsoft.com/office/drawing/2014/main" id="{E717520F-0C46-659E-FF31-229AB818B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2500">
            <a:off x="10466726" y="5890437"/>
            <a:ext cx="831552" cy="61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5461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A9196-DD7C-41A5-9788-59E038B52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abela 21">
            <a:extLst>
              <a:ext uri="{FF2B5EF4-FFF2-40B4-BE49-F238E27FC236}">
                <a16:creationId xmlns:a16="http://schemas.microsoft.com/office/drawing/2014/main" id="{208FEDAB-2AA2-C02E-7345-78753E8EA1E4}"/>
              </a:ext>
            </a:extLst>
          </p:cNvPr>
          <p:cNvGraphicFramePr>
            <a:graphicFrameLocks noGrp="1"/>
          </p:cNvGraphicFramePr>
          <p:nvPr/>
        </p:nvGraphicFramePr>
        <p:xfrm>
          <a:off x="831206" y="590842"/>
          <a:ext cx="10077449" cy="1097280"/>
        </p:xfrm>
        <a:graphic>
          <a:graphicData uri="http://schemas.openxmlformats.org/drawingml/2006/table">
            <a:tbl>
              <a:tblPr firstRow="1" bandRow="1"/>
              <a:tblGrid>
                <a:gridCol w="10077449">
                  <a:extLst>
                    <a:ext uri="{9D8B030D-6E8A-4147-A177-3AD203B41FA5}">
                      <a16:colId xmlns:a16="http://schemas.microsoft.com/office/drawing/2014/main" val="1471075831"/>
                    </a:ext>
                  </a:extLst>
                </a:gridCol>
              </a:tblGrid>
              <a:tr h="46399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pl-PL" sz="3600" dirty="0"/>
                        <a:t>Maj                                                                              2026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038579"/>
                  </a:ext>
                </a:extLst>
              </a:tr>
              <a:tr h="36088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pl-PL" sz="2700" i="1" dirty="0"/>
                        <a:t>PZE: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4826801"/>
                  </a:ext>
                </a:extLst>
              </a:tr>
            </a:tbl>
          </a:graphicData>
        </a:graphic>
      </p:graphicFrame>
      <p:sp>
        <p:nvSpPr>
          <p:cNvPr id="5" name="Tytuł 1">
            <a:extLst>
              <a:ext uri="{FF2B5EF4-FFF2-40B4-BE49-F238E27FC236}">
                <a16:creationId xmlns:a16="http://schemas.microsoft.com/office/drawing/2014/main" id="{359D3C41-8A4B-79E4-3E38-E56584CB59EE}"/>
              </a:ext>
            </a:extLst>
          </p:cNvPr>
          <p:cNvSpPr txBox="1">
            <a:spLocks/>
          </p:cNvSpPr>
          <p:nvPr/>
        </p:nvSpPr>
        <p:spPr>
          <a:xfrm>
            <a:off x="3047443" y="95981"/>
            <a:ext cx="6097114" cy="4687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EGZAMIN USTNY – JĘZYK OBCY NOWOŻYTNY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5F6CCC70-84D3-4206-E557-6F9278802360}"/>
              </a:ext>
            </a:extLst>
          </p:cNvPr>
          <p:cNvSpPr txBox="1"/>
          <p:nvPr/>
        </p:nvSpPr>
        <p:spPr>
          <a:xfrm>
            <a:off x="831203" y="2358376"/>
            <a:ext cx="1142561" cy="853991"/>
          </a:xfrm>
          <a:prstGeom prst="foldedCorner">
            <a:avLst/>
          </a:prstGeom>
          <a:solidFill>
            <a:schemeClr val="tx2">
              <a:lumMod val="25000"/>
              <a:lumOff val="75000"/>
            </a:schemeClr>
          </a:solidFill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wrap="square" rtlCol="0" anchor="ctr">
            <a:spAutoFit/>
          </a:bodyPr>
          <a:lstStyle/>
          <a:p>
            <a:pPr algn="ctr" defTabSz="685800">
              <a:defRPr/>
            </a:pPr>
            <a:r>
              <a:rPr lang="pl-PL" sz="1350" b="1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DZIEŃ</a:t>
            </a:r>
          </a:p>
          <a:p>
            <a:pPr algn="ctr" defTabSz="685800">
              <a:defRPr/>
            </a:pPr>
            <a:r>
              <a:rPr lang="pl-PL" sz="1350" b="1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PRZED</a:t>
            </a:r>
          </a:p>
          <a:p>
            <a:pPr algn="ctr" defTabSz="685800">
              <a:defRPr/>
            </a:pPr>
            <a:r>
              <a:rPr lang="pl-PL" sz="1350" b="1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EGZAMINEM</a:t>
            </a:r>
            <a:endParaRPr lang="pl-PL" sz="1500" b="1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1BC5D6A1-36EB-B610-175C-E323B628CF06}"/>
              </a:ext>
            </a:extLst>
          </p:cNvPr>
          <p:cNvSpPr txBox="1"/>
          <p:nvPr/>
        </p:nvSpPr>
        <p:spPr>
          <a:xfrm>
            <a:off x="2466584" y="2454747"/>
            <a:ext cx="8435028" cy="590931"/>
          </a:xfrm>
          <a:prstGeom prst="rect">
            <a:avLst/>
          </a:prstGeom>
          <a:noFill/>
          <a:ln>
            <a:solidFill>
              <a:srgbClr val="70AD47">
                <a:lumMod val="40000"/>
                <a:lumOff val="60000"/>
              </a:srgbClr>
            </a:solidFill>
          </a:ln>
        </p:spPr>
        <p:txBody>
          <a:bodyPr wrap="square" rtlCol="0">
            <a:spAutoFit/>
          </a:bodyPr>
          <a:lstStyle/>
          <a:p>
            <a:pPr marL="174625" lvl="0" indent="-174625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pl-PL" sz="1800" b="0" kern="12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PZE organizuje spotkanie z członkami zespołu przedmiotowego, w celu przeanalizowania zestawów zadań do części ustnej egzaminu i kryteriów ich oceniania.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68F1FA6-E1F1-3F80-98AF-A1675E3367B0}"/>
              </a:ext>
            </a:extLst>
          </p:cNvPr>
          <p:cNvSpPr txBox="1"/>
          <p:nvPr/>
        </p:nvSpPr>
        <p:spPr>
          <a:xfrm>
            <a:off x="6592112" y="4887463"/>
            <a:ext cx="3672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0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1665D94-4846-8E3D-EBCE-A54CE9B1A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0523" y="33465"/>
            <a:ext cx="1161477" cy="37490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ACBC8A4-413D-0BD0-FD24-A3E06A449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65" y="33465"/>
            <a:ext cx="731642" cy="531311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99510BDF-5973-70CA-A0CC-81B610D93835}"/>
              </a:ext>
            </a:extLst>
          </p:cNvPr>
          <p:cNvSpPr txBox="1"/>
          <p:nvPr/>
        </p:nvSpPr>
        <p:spPr>
          <a:xfrm>
            <a:off x="831204" y="4310717"/>
            <a:ext cx="1142561" cy="853991"/>
          </a:xfrm>
          <a:prstGeom prst="foldedCorner">
            <a:avLst/>
          </a:prstGeom>
          <a:solidFill>
            <a:schemeClr val="tx2">
              <a:lumMod val="25000"/>
              <a:lumOff val="75000"/>
            </a:schemeClr>
          </a:solidFill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pl-PL" sz="1350" b="1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</a:p>
          <a:p>
            <a:pPr algn="ctr" defTabSz="685800">
              <a:defRPr/>
            </a:pPr>
            <a:r>
              <a:rPr lang="pl-PL" sz="1350" b="1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DNIU</a:t>
            </a:r>
          </a:p>
          <a:p>
            <a:pPr algn="ctr" defTabSz="685800">
              <a:defRPr/>
            </a:pPr>
            <a:r>
              <a:rPr lang="pl-PL" sz="1350" b="1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EGZAMINU</a:t>
            </a:r>
            <a:endParaRPr lang="pl-PL" sz="1500" b="1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CF18EC35-7EA7-4C4C-E57D-9C61E2F8A84B}"/>
              </a:ext>
            </a:extLst>
          </p:cNvPr>
          <p:cNvSpPr txBox="1"/>
          <p:nvPr/>
        </p:nvSpPr>
        <p:spPr>
          <a:xfrm>
            <a:off x="2466584" y="3860550"/>
            <a:ext cx="8691041" cy="1754326"/>
          </a:xfrm>
          <a:prstGeom prst="rect">
            <a:avLst/>
          </a:prstGeom>
          <a:noFill/>
          <a:ln>
            <a:solidFill>
              <a:srgbClr val="70AD47">
                <a:lumMod val="40000"/>
                <a:lumOff val="60000"/>
              </a:srgbClr>
            </a:solidFill>
          </a:ln>
        </p:spPr>
        <p:txBody>
          <a:bodyPr wrap="square" rtlCol="0">
            <a:spAutoFit/>
          </a:bodyPr>
          <a:lstStyle/>
          <a:p>
            <a:pPr lvl="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tabLst>
                <a:tab pos="360363" algn="l"/>
              </a:tabLst>
            </a:pPr>
            <a:r>
              <a:rPr lang="pl-PL" sz="1800" b="0" kern="12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PZE przekazuje przewodniczącemu zespołu przedmiotowego:</a:t>
            </a:r>
          </a:p>
          <a:p>
            <a:pPr marL="174625" lvl="0" indent="-174625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  <a:tabLst>
                <a:tab pos="360363" algn="l"/>
              </a:tabLst>
            </a:pPr>
            <a:r>
              <a:rPr lang="pl-PL" sz="1800" b="0" kern="12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wydrukowane zadania egzaminacyjne (po dwa komplety),</a:t>
            </a:r>
          </a:p>
          <a:p>
            <a:pPr marL="174625" lvl="0" indent="-174625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  <a:tabLst>
                <a:tab pos="360363" algn="l"/>
              </a:tabLst>
            </a:pP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wykazy zdających w danym dniu,</a:t>
            </a:r>
          </a:p>
          <a:p>
            <a:pPr marL="174625" lvl="0" indent="-174625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  <a:tabLst>
                <a:tab pos="360363" algn="l"/>
              </a:tabLst>
            </a:pP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kryteria oceniania,</a:t>
            </a:r>
          </a:p>
          <a:p>
            <a:pPr marL="174625" lvl="0" indent="-174625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  <a:tabLst>
                <a:tab pos="360363" algn="l"/>
              </a:tabLst>
            </a:pP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druki protokołów indywidualnych części ustnej egzaminu (zał. 10a) i karty indywidualnej  oceny (zał. 10b).</a:t>
            </a:r>
            <a:endParaRPr lang="pl-PL" sz="1800" b="0" kern="1200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" name="Picture 2" descr="Zestaw zadań Java - JavaStart">
            <a:extLst>
              <a:ext uri="{FF2B5EF4-FFF2-40B4-BE49-F238E27FC236}">
                <a16:creationId xmlns:a16="http://schemas.microsoft.com/office/drawing/2014/main" id="{5C5C2880-732F-BAB7-733E-22CCB746E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2500">
            <a:off x="10614748" y="2694047"/>
            <a:ext cx="831552" cy="61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Zestaw zadań Java - JavaStart">
            <a:extLst>
              <a:ext uri="{FF2B5EF4-FFF2-40B4-BE49-F238E27FC236}">
                <a16:creationId xmlns:a16="http://schemas.microsoft.com/office/drawing/2014/main" id="{09594D99-F7F2-7BAA-FC39-6F53CCDAF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2500">
            <a:off x="10741850" y="5285093"/>
            <a:ext cx="831552" cy="61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0889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6E80DBC0-9410-D57A-20A5-0BBAC2E0E952}"/>
              </a:ext>
            </a:extLst>
          </p:cNvPr>
          <p:cNvSpPr txBox="1"/>
          <p:nvPr/>
        </p:nvSpPr>
        <p:spPr>
          <a:xfrm>
            <a:off x="418289" y="1222519"/>
            <a:ext cx="1130354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przewodniczący zespołu egzaminacyjnego </a:t>
            </a:r>
            <a:r>
              <a:rPr lang="pl-PL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wprowadza wyniki </a:t>
            </a: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uzyskane przez zdających do systemu SIOEO.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przewodniczący zespołu egzaminacyjnego przesyła do OKE protokół zbiorczy części ustnej egzaminu maturalnego (zał. 12a) oraz wykaz zdających część ustną egzaminu maturalnego z poszczególnych przedmiotów (zał. 12b, 12c).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informacje o osobach, które uzyskały tytuł laureata/finalisty są wprowadzane przez dyrektora szkoły tylko do SIOEO. </a:t>
            </a:r>
            <a:endParaRPr lang="pl-PL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2066BB71-C9AE-DB89-5833-EEF4EFE423E1}"/>
              </a:ext>
            </a:extLst>
          </p:cNvPr>
          <p:cNvSpPr txBox="1">
            <a:spLocks/>
          </p:cNvSpPr>
          <p:nvPr/>
        </p:nvSpPr>
        <p:spPr>
          <a:xfrm>
            <a:off x="4213450" y="219396"/>
            <a:ext cx="3765100" cy="428053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EGZAMIN USTNY – UWAGI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24185CF7-2B2A-69A1-FF34-745CAEB36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523" y="33465"/>
            <a:ext cx="1161477" cy="37490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A568524-8AD8-050C-A8AD-1C348AFBB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65" y="33465"/>
            <a:ext cx="731642" cy="531311"/>
          </a:xfrm>
          <a:prstGeom prst="rect">
            <a:avLst/>
          </a:prstGeom>
        </p:spPr>
      </p:pic>
      <p:pic>
        <p:nvPicPr>
          <p:cNvPr id="17410" name="Picture 2" descr="Uprawnienia Budowlane Egzamin Ustny - uprawnienia-budowlane.com">
            <a:extLst>
              <a:ext uri="{FF2B5EF4-FFF2-40B4-BE49-F238E27FC236}">
                <a16:creationId xmlns:a16="http://schemas.microsoft.com/office/drawing/2014/main" id="{B78565D3-ACE8-0F50-FAD6-68E05D00A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2112" y="5452984"/>
            <a:ext cx="2139888" cy="14251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066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ytuł 4">
            <a:extLst>
              <a:ext uri="{FF2B5EF4-FFF2-40B4-BE49-F238E27FC236}">
                <a16:creationId xmlns:a16="http://schemas.microsoft.com/office/drawing/2014/main" id="{44BA8B07-E0FB-AF37-9490-D575ABAED1FD}"/>
              </a:ext>
            </a:extLst>
          </p:cNvPr>
          <p:cNvSpPr txBox="1">
            <a:spLocks/>
          </p:cNvSpPr>
          <p:nvPr/>
        </p:nvSpPr>
        <p:spPr>
          <a:xfrm>
            <a:off x="1996895" y="1070892"/>
            <a:ext cx="8042563" cy="2355273"/>
          </a:xfrm>
          <a:prstGeom prst="rect">
            <a:avLst/>
          </a:prstGeom>
          <a:ln w="28575">
            <a:noFill/>
          </a:ln>
          <a:effectLst/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3375" dirty="0"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0079CBB4-D057-2E97-8938-11430D9CC096}"/>
              </a:ext>
            </a:extLst>
          </p:cNvPr>
          <p:cNvSpPr txBox="1">
            <a:spLocks/>
          </p:cNvSpPr>
          <p:nvPr/>
        </p:nvSpPr>
        <p:spPr>
          <a:xfrm>
            <a:off x="4066875" y="148091"/>
            <a:ext cx="4094108" cy="394361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KOMUNIKATY I INFORMACJE: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CDA777D-ABA9-DAD5-23B1-67888FC3E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0523" y="33465"/>
            <a:ext cx="1161477" cy="37490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6D36726C-8FCF-0E7D-DA82-D6A6577D5F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65" y="33465"/>
            <a:ext cx="731642" cy="531311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BE3946D8-19B1-B607-A6B8-EB2C2E21BD52}"/>
              </a:ext>
            </a:extLst>
          </p:cNvPr>
          <p:cNvSpPr txBox="1"/>
          <p:nvPr/>
        </p:nvSpPr>
        <p:spPr>
          <a:xfrm>
            <a:off x="179294" y="676531"/>
            <a:ext cx="118692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2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https://oke.jaworzno.pl/www3/egzamin-maturalny/em2015/komunikaty-egzamin-maturalny/</a:t>
            </a:r>
          </a:p>
        </p:txBody>
      </p:sp>
      <p:graphicFrame>
        <p:nvGraphicFramePr>
          <p:cNvPr id="16" name="pole tekstowe 10">
            <a:extLst>
              <a:ext uri="{FF2B5EF4-FFF2-40B4-BE49-F238E27FC236}">
                <a16:creationId xmlns:a16="http://schemas.microsoft.com/office/drawing/2014/main" id="{1A0E795D-2A66-D4DA-9907-A13F4E69DB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5671500"/>
              </p:ext>
            </p:extLst>
          </p:nvPr>
        </p:nvGraphicFramePr>
        <p:xfrm>
          <a:off x="201706" y="1241497"/>
          <a:ext cx="11788588" cy="5324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50" name="Picture 2" descr="Konsultacje społeczne projektu Gminnego Programu Rewitalizacji dla Gminy  Chmielnik na lata 2024-2030 - Konsultacje społeczne - Miasto i Gmina  Chmielnik">
            <a:extLst>
              <a:ext uri="{FF2B5EF4-FFF2-40B4-BE49-F238E27FC236}">
                <a16:creationId xmlns:a16="http://schemas.microsoft.com/office/drawing/2014/main" id="{F39A7253-E57D-473E-A5F4-5B93D114A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0523" y="5696523"/>
            <a:ext cx="1161477" cy="116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3092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366CC581-C24F-344D-1DF7-F1682B38D22F}"/>
              </a:ext>
            </a:extLst>
          </p:cNvPr>
          <p:cNvSpPr txBox="1"/>
          <p:nvPr/>
        </p:nvSpPr>
        <p:spPr>
          <a:xfrm>
            <a:off x="465386" y="1439280"/>
            <a:ext cx="1094361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Skany protokołów indywidualnych z wynikami egzaminów zdających skierowanych na egzamin przez OKE dyrektor szkoły przesyła na adres 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sekretariat@oke.jaworzno.pl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 postaci dwóch wiadomości e-mail:</a:t>
            </a:r>
          </a:p>
          <a:p>
            <a:pPr marL="266700" indent="-266700">
              <a:spcBef>
                <a:spcPts val="1200"/>
              </a:spcBef>
              <a:buFont typeface="+mj-lt"/>
              <a:buAutoNum type="alphaLcParenR"/>
            </a:pP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wiadomość 1.  - zawiera protokoły indywidualne z wynikami zabezpieczone hasłem (np. plik zip)</a:t>
            </a:r>
          </a:p>
          <a:p>
            <a:pPr marL="266700" indent="-266700">
              <a:spcBef>
                <a:spcPts val="1200"/>
              </a:spcBef>
              <a:buFont typeface="+mj-lt"/>
              <a:buAutoNum type="alphaLcParenR"/>
            </a:pP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wiadomość 2.  - zawiera hasło</a:t>
            </a: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966A5138-E308-E4AA-AE95-CEEBA757EF8A}"/>
              </a:ext>
            </a:extLst>
          </p:cNvPr>
          <p:cNvSpPr txBox="1">
            <a:spLocks/>
          </p:cNvSpPr>
          <p:nvPr/>
        </p:nvSpPr>
        <p:spPr>
          <a:xfrm>
            <a:off x="4179018" y="59191"/>
            <a:ext cx="3795501" cy="563739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EGZAMIN USTNY – UWAGI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759E47FC-B4ED-9B12-7A5F-1049156A057A}"/>
              </a:ext>
            </a:extLst>
          </p:cNvPr>
          <p:cNvSpPr txBox="1"/>
          <p:nvPr/>
        </p:nvSpPr>
        <p:spPr>
          <a:xfrm>
            <a:off x="1467059" y="641452"/>
            <a:ext cx="90328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absolwenci szkół zlikwidowanych, przekształconych lub absolwenci liceów ogólnokształcących ukończonych eksternistycznie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E4DCC9D-0C4C-7171-56C4-D0ADECC27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0523" y="33465"/>
            <a:ext cx="1161477" cy="37490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2976C60-AB25-5FF1-FF94-4F6EDD274A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65" y="33465"/>
            <a:ext cx="731642" cy="531311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086F0CF3-2E9C-D2DC-3D93-35DF4D10049A}"/>
              </a:ext>
            </a:extLst>
          </p:cNvPr>
          <p:cNvSpPr txBox="1"/>
          <p:nvPr/>
        </p:nvSpPr>
        <p:spPr>
          <a:xfrm>
            <a:off x="288810" y="4154600"/>
            <a:ext cx="115759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dyrektor szkoły przeprowadzającej egzamin wprowadza wyniki zdających do SIOEO i przekazuje kopie/skany protokołów z egzaminu ustnego dyrektorowi szkoły macierzystej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dyrektor szkoły macierzystej zatwierdza wprowadzone wyniki w systemie SIOEO.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CCE53B0-97DC-6EA2-2528-02BDAADA4FC4}"/>
              </a:ext>
            </a:extLst>
          </p:cNvPr>
          <p:cNvSpPr txBox="1"/>
          <p:nvPr/>
        </p:nvSpPr>
        <p:spPr>
          <a:xfrm>
            <a:off x="1634532" y="3666355"/>
            <a:ext cx="89229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absolwenci przekierowani ze względu na brak możliwości powołania zespołu przedmiotowego</a:t>
            </a:r>
            <a:endParaRPr lang="pl-P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2" descr="Uprawnienia Budowlane Egzamin Ustny - uprawnienia-budowlane.com">
            <a:extLst>
              <a:ext uri="{FF2B5EF4-FFF2-40B4-BE49-F238E27FC236}">
                <a16:creationId xmlns:a16="http://schemas.microsoft.com/office/drawing/2014/main" id="{B34F7060-1D8F-488F-CABF-2D6B4872D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699" y="5562600"/>
            <a:ext cx="1975301" cy="13155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7773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79A563-B616-E73A-19F6-4C34E9CFA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ytuł 1">
            <a:extLst>
              <a:ext uri="{FF2B5EF4-FFF2-40B4-BE49-F238E27FC236}">
                <a16:creationId xmlns:a16="http://schemas.microsoft.com/office/drawing/2014/main" id="{2EF719BC-A2F5-E1F8-B485-F0A6DA96F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9464" y="62069"/>
            <a:ext cx="5671867" cy="726425"/>
          </a:xfrm>
          <a:ln w="19050">
            <a:solidFill>
              <a:schemeClr val="bg1"/>
            </a:solidFill>
          </a:ln>
        </p:spPr>
        <p:txBody>
          <a:bodyPr>
            <a:noAutofit/>
          </a:bodyPr>
          <a:lstStyle/>
          <a:p>
            <a:pPr algn="ctr"/>
            <a:r>
              <a:rPr lang="pl-PL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EGZAMIN USTNY – DZIAŁANIA ZWIĄZANE Z </a:t>
            </a: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497A343A-4437-9F03-C1BE-9F6E3C794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3718" y="212180"/>
            <a:ext cx="1033861" cy="358188"/>
          </a:xfrm>
          <a:prstGeom prst="rect">
            <a:avLst/>
          </a:prstGeom>
        </p:spPr>
      </p:pic>
      <p:sp>
        <p:nvSpPr>
          <p:cNvPr id="22" name="Symbol zastępczy zawartości 2">
            <a:extLst>
              <a:ext uri="{FF2B5EF4-FFF2-40B4-BE49-F238E27FC236}">
                <a16:creationId xmlns:a16="http://schemas.microsoft.com/office/drawing/2014/main" id="{1C40DE93-CBB9-7BE8-2367-B34A2DF27D35}"/>
              </a:ext>
            </a:extLst>
          </p:cNvPr>
          <p:cNvSpPr txBox="1">
            <a:spLocks/>
          </p:cNvSpPr>
          <p:nvPr/>
        </p:nvSpPr>
        <p:spPr>
          <a:xfrm>
            <a:off x="331694" y="817750"/>
            <a:ext cx="11528611" cy="41576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 wprowadzeniu kompletu wyników z części ustnej danego egzaminu do SIOEO, prosimy pamiętać, że przed złożeniem protokołu, należy jeszcze potwierdzić wyniki z danego egzaminu. </a:t>
            </a:r>
          </a:p>
          <a:p>
            <a:pPr marL="0" indent="0">
              <a:buNone/>
            </a:pP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Dopiero po potwierdzeniu wyników można złożyć protokół zbiorczy z przeprowadzenia części ustnej egzaminu.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29D75814-9DAC-85AF-82D8-466CB628DB12}"/>
              </a:ext>
            </a:extLst>
          </p:cNvPr>
          <p:cNvSpPr txBox="1"/>
          <p:nvPr/>
        </p:nvSpPr>
        <p:spPr>
          <a:xfrm>
            <a:off x="331694" y="4785828"/>
            <a:ext cx="112955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Zestawy do egzaminów ustnych pozostają w szkole do wykorzystania w sesji dodatkowej i poprawkowej. </a:t>
            </a:r>
          </a:p>
          <a:p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 31.08.2026 r. zestawy do egzaminów ustnych należy protokolarnie zniszczyć.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32BC416E-2A99-B1E5-CACA-5109090AFBA4}"/>
              </a:ext>
            </a:extLst>
          </p:cNvPr>
          <p:cNvSpPr txBox="1"/>
          <p:nvPr/>
        </p:nvSpPr>
        <p:spPr>
          <a:xfrm>
            <a:off x="1410360" y="5986165"/>
            <a:ext cx="91381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PROSIMY NIE PRZESYŁAĆ ZESTAWÓW DO EGZAMINÓW USTNYCH DO OKE W JAWORZNIE!!!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8AC9973-CD4B-7BA1-C617-5B2703D52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586" y="1413688"/>
            <a:ext cx="2568751" cy="2925230"/>
          </a:xfrm>
          <a:prstGeom prst="rect">
            <a:avLst/>
          </a:prstGeom>
        </p:spPr>
      </p:pic>
      <p:sp>
        <p:nvSpPr>
          <p:cNvPr id="4" name="Strzałka: w dół 3">
            <a:extLst>
              <a:ext uri="{FF2B5EF4-FFF2-40B4-BE49-F238E27FC236}">
                <a16:creationId xmlns:a16="http://schemas.microsoft.com/office/drawing/2014/main" id="{E38B1E32-3E4A-0CFE-BA81-5C2E059FDC9D}"/>
              </a:ext>
            </a:extLst>
          </p:cNvPr>
          <p:cNvSpPr/>
          <p:nvPr/>
        </p:nvSpPr>
        <p:spPr>
          <a:xfrm>
            <a:off x="5960088" y="1852719"/>
            <a:ext cx="271824" cy="49005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497801A0-956D-BEF2-E5C9-B85BBF3B77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0523" y="33465"/>
            <a:ext cx="1161477" cy="37490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19C00C9A-778C-BDE1-6DF7-EC33AA42D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65" y="33465"/>
            <a:ext cx="731642" cy="531311"/>
          </a:xfrm>
          <a:prstGeom prst="rect">
            <a:avLst/>
          </a:prstGeom>
        </p:spPr>
      </p:pic>
      <p:pic>
        <p:nvPicPr>
          <p:cNvPr id="8" name="Picture 2" descr="Uprawnienia Budowlane Egzamin Ustny - uprawnienia-budowlane.com">
            <a:extLst>
              <a:ext uri="{FF2B5EF4-FFF2-40B4-BE49-F238E27FC236}">
                <a16:creationId xmlns:a16="http://schemas.microsoft.com/office/drawing/2014/main" id="{312C3364-54BF-10EE-B836-D200727B6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8208" y="5610224"/>
            <a:ext cx="1903792" cy="12679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7712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:a16="http://schemas.microsoft.com/office/drawing/2014/main" id="{90A85DC6-652F-9353-44F0-16A45F3B1B3E}"/>
              </a:ext>
            </a:extLst>
          </p:cNvPr>
          <p:cNvSpPr txBox="1">
            <a:spLocks/>
          </p:cNvSpPr>
          <p:nvPr/>
        </p:nvSpPr>
        <p:spPr>
          <a:xfrm>
            <a:off x="4251250" y="13920"/>
            <a:ext cx="3689498" cy="563739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EGZAMIN USTNY – UWAGI</a:t>
            </a:r>
          </a:p>
        </p:txBody>
      </p:sp>
      <p:graphicFrame>
        <p:nvGraphicFramePr>
          <p:cNvPr id="13" name="pole tekstowe 10">
            <a:extLst>
              <a:ext uri="{FF2B5EF4-FFF2-40B4-BE49-F238E27FC236}">
                <a16:creationId xmlns:a16="http://schemas.microsoft.com/office/drawing/2014/main" id="{10F1BD97-6DD0-E57B-5EB1-AC236AAA6A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6717476"/>
              </p:ext>
            </p:extLst>
          </p:nvPr>
        </p:nvGraphicFramePr>
        <p:xfrm>
          <a:off x="849162" y="941343"/>
          <a:ext cx="10307144" cy="3785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az 3">
            <a:extLst>
              <a:ext uri="{FF2B5EF4-FFF2-40B4-BE49-F238E27FC236}">
                <a16:creationId xmlns:a16="http://schemas.microsoft.com/office/drawing/2014/main" id="{4EBCDC73-4F76-EC62-4B59-68D8789B00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30523" y="33465"/>
            <a:ext cx="1161477" cy="37490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0DB4B66-9601-D8C4-189E-4AC917A80F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565" y="33465"/>
            <a:ext cx="731642" cy="531311"/>
          </a:xfrm>
          <a:prstGeom prst="rect">
            <a:avLst/>
          </a:prstGeom>
        </p:spPr>
      </p:pic>
      <p:pic>
        <p:nvPicPr>
          <p:cNvPr id="7" name="Picture 2" descr="119 Uwaga Royalty-Free Images, Stock Photos &amp; Pictures | Shutterstock">
            <a:extLst>
              <a:ext uri="{FF2B5EF4-FFF2-40B4-BE49-F238E27FC236}">
                <a16:creationId xmlns:a16="http://schemas.microsoft.com/office/drawing/2014/main" id="{DE013C9D-E83C-7C00-2011-AE37CBE071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9" t="10357" r="6918" b="17891"/>
          <a:stretch>
            <a:fillRect/>
          </a:stretch>
        </p:blipFill>
        <p:spPr bwMode="auto">
          <a:xfrm>
            <a:off x="8658224" y="941343"/>
            <a:ext cx="1717168" cy="70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Uprawnienia Budowlane Egzamin Ustny - uprawnienia-budowlane.com">
            <a:extLst>
              <a:ext uri="{FF2B5EF4-FFF2-40B4-BE49-F238E27FC236}">
                <a16:creationId xmlns:a16="http://schemas.microsoft.com/office/drawing/2014/main" id="{26487526-DEA2-FF58-3817-D18CB197C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8208" y="5610224"/>
            <a:ext cx="1903792" cy="12679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3623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4C3C500D-D6AF-7D71-3933-22DAD5B838A2}"/>
              </a:ext>
            </a:extLst>
          </p:cNvPr>
          <p:cNvSpPr txBox="1"/>
          <p:nvPr/>
        </p:nvSpPr>
        <p:spPr>
          <a:xfrm>
            <a:off x="2084118" y="2561070"/>
            <a:ext cx="8023764" cy="867930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l-PL" dirty="0"/>
              <a:t>DOKUMENTOWANIE, PAKOWANIE</a:t>
            </a:r>
          </a:p>
          <a:p>
            <a:r>
              <a:rPr lang="pl-PL" dirty="0"/>
              <a:t>I PRZEKAZYWANIE MATERIAŁÓW PO EGZAMINIE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4E4A5E9-BC4B-39FC-8DFB-8CA0D8D1D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523" y="33465"/>
            <a:ext cx="1161477" cy="37490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1277871-13D2-B50A-8BAE-55E0751FF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65" y="33465"/>
            <a:ext cx="731642" cy="53131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672C51F-5F76-4013-759E-4F2A9CF81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5449" y="4857750"/>
            <a:ext cx="2850826" cy="19025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718267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439271" y="1696616"/>
            <a:ext cx="11358281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pl-PL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pobrania w  SIOEO   będą:</a:t>
            </a:r>
          </a:p>
          <a:p>
            <a:pPr defTabSz="685800">
              <a:lnSpc>
                <a:spcPct val="90000"/>
              </a:lnSpc>
              <a:spcBef>
                <a:spcPct val="0"/>
              </a:spcBef>
              <a:defRPr/>
            </a:pPr>
            <a:endParaRPr lang="pl-PL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defTabSz="685800">
              <a:lnSpc>
                <a:spcPct val="90000"/>
              </a:lnSpc>
              <a:spcBef>
                <a:spcPct val="0"/>
              </a:spcBef>
              <a:buFontTx/>
              <a:buAutoNum type="arabicPeriod"/>
              <a:defRPr/>
            </a:pPr>
            <a:r>
              <a:rPr lang="pl-PL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Instrukcja pakowania materiałów egzaminacyjnych dla zespołu nadzorującego (ZN)</a:t>
            </a:r>
          </a:p>
          <a:p>
            <a:pPr marL="342900" indent="-342900" defTabSz="685800">
              <a:lnSpc>
                <a:spcPct val="90000"/>
              </a:lnSpc>
              <a:spcBef>
                <a:spcPct val="0"/>
              </a:spcBef>
              <a:buFontTx/>
              <a:buAutoNum type="arabicPeriod"/>
              <a:defRPr/>
            </a:pPr>
            <a:endParaRPr lang="pl-PL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defTabSz="685800">
              <a:lnSpc>
                <a:spcPct val="90000"/>
              </a:lnSpc>
              <a:spcBef>
                <a:spcPct val="0"/>
              </a:spcBef>
              <a:buFontTx/>
              <a:buAutoNum type="arabicPeriod"/>
              <a:defRPr/>
            </a:pPr>
            <a:endParaRPr lang="pl-PL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defTabSz="685800">
              <a:lnSpc>
                <a:spcPct val="90000"/>
              </a:lnSpc>
              <a:spcBef>
                <a:spcPct val="0"/>
              </a:spcBef>
              <a:buFontTx/>
              <a:buAutoNum type="arabicPeriod"/>
              <a:defRPr/>
            </a:pPr>
            <a:endParaRPr lang="pl-PL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68288" indent="-268288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pl-PL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Instrukcja pakowania materiałów egzaminacyjnych dla przewodniczącego zespołu egzaminacyjnego (PZE)</a:t>
            </a:r>
          </a:p>
          <a:p>
            <a:pPr marL="342900" indent="-342900" defTabSz="685800">
              <a:lnSpc>
                <a:spcPct val="90000"/>
              </a:lnSpc>
              <a:spcBef>
                <a:spcPct val="0"/>
              </a:spcBef>
              <a:buFontTx/>
              <a:buAutoNum type="arabicPeriod"/>
              <a:defRPr/>
            </a:pPr>
            <a:endParaRPr lang="pl-PL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defTabSz="685800">
              <a:lnSpc>
                <a:spcPct val="90000"/>
              </a:lnSpc>
              <a:spcBef>
                <a:spcPct val="0"/>
              </a:spcBef>
              <a:buFontTx/>
              <a:buAutoNum type="arabicPeriod"/>
              <a:defRPr/>
            </a:pPr>
            <a:endParaRPr lang="pl-PL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685800">
              <a:lnSpc>
                <a:spcPct val="90000"/>
              </a:lnSpc>
              <a:spcBef>
                <a:spcPct val="0"/>
              </a:spcBef>
              <a:defRPr/>
            </a:pPr>
            <a:endParaRPr lang="pl-PL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pl-PL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Lista kontrolna – informacja dla Zespołu Nadzorującego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BB663123-FE1F-FEBC-845A-F4A5BF075278}"/>
              </a:ext>
            </a:extLst>
          </p:cNvPr>
          <p:cNvSpPr txBox="1"/>
          <p:nvPr/>
        </p:nvSpPr>
        <p:spPr>
          <a:xfrm>
            <a:off x="2084118" y="149277"/>
            <a:ext cx="80237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DOKUMENTOWANIE, PAKOWANIE</a:t>
            </a:r>
          </a:p>
          <a:p>
            <a:pPr algn="ctr"/>
            <a:r>
              <a:rPr lang="pl-PL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PRZEKAZYWANIE MATERIAŁÓW PO EGZAMINIE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28CA2B92-C3C2-1B54-3FDA-A49F4C474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0523" y="33465"/>
            <a:ext cx="1161477" cy="37490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DA281D7D-8104-558F-FF6E-DA21B8080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65" y="33465"/>
            <a:ext cx="731642" cy="53131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4A76A55-2988-F4B3-BD0E-74E3A6341C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5723" y="1753926"/>
            <a:ext cx="1033861" cy="358188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3563ED3F-C683-BB97-79D6-60FEC8E0D3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6800" y="4219830"/>
            <a:ext cx="3257873" cy="252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960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ACE97423-85FB-3BB3-DCF0-DE020EC21B31}"/>
              </a:ext>
            </a:extLst>
          </p:cNvPr>
          <p:cNvSpPr txBox="1"/>
          <p:nvPr/>
        </p:nvSpPr>
        <p:spPr>
          <a:xfrm>
            <a:off x="1428750" y="219998"/>
            <a:ext cx="9233446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l-PL" sz="2400" dirty="0">
                <a:solidFill>
                  <a:prstClr val="black"/>
                </a:solidFill>
                <a:ea typeface="Calibri" panose="020F0502020204030204" pitchFamily="34" charset="0"/>
              </a:rPr>
              <a:t>PAKOWANIE MATERIAŁÓW EGZAMINACYJNYCH W SALI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F55F37E-CBD3-A3BA-A1B7-A69668041ECD}"/>
              </a:ext>
            </a:extLst>
          </p:cNvPr>
          <p:cNvSpPr txBox="1"/>
          <p:nvPr/>
        </p:nvSpPr>
        <p:spPr>
          <a:xfrm>
            <a:off x="2371438" y="777568"/>
            <a:ext cx="7594600" cy="492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l-PL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JĘZYK POLSKI – </a:t>
            </a:r>
            <a:r>
              <a:rPr lang="pl-PL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poziom podstawowy</a:t>
            </a:r>
            <a:endParaRPr lang="pl-PL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9D4A0F35-F7F9-80E9-7CA4-46927FFD32FB}"/>
              </a:ext>
            </a:extLst>
          </p:cNvPr>
          <p:cNvSpPr txBox="1"/>
          <p:nvPr/>
        </p:nvSpPr>
        <p:spPr>
          <a:xfrm>
            <a:off x="1514762" y="6266469"/>
            <a:ext cx="9147434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l-PL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Prace egzaminacyjne z formuł 2015 i 2023 NALEŻY spakować do osobnych kopert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BAC85A7-3EE8-8606-2563-94BB17C0B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523" y="33465"/>
            <a:ext cx="1161477" cy="37490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0C7A3AFD-5A29-D721-44F1-A388BF914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65" y="33465"/>
            <a:ext cx="731642" cy="53131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D81073C-C78B-1C32-B76D-25621293B0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5441" y="3036957"/>
            <a:ext cx="1200318" cy="23815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A631AE3-9010-7EFA-6563-425428D32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8951" y="3036957"/>
            <a:ext cx="1200318" cy="238158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0CD119C-D38A-37D0-C444-A66BE8A99F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8320" y="3036957"/>
            <a:ext cx="1200318" cy="238158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1E3E6521-41CF-4A99-BA05-E8AB24F4F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1514" y="5560003"/>
            <a:ext cx="1200318" cy="238158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A7366FAD-D4BE-7FF0-C98B-420D9B21A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8951" y="5558577"/>
            <a:ext cx="1200318" cy="238158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032B44D4-6D0A-DFFA-3572-5ECF5B50D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0168" y="5509330"/>
            <a:ext cx="1200318" cy="238158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2CC87C03-489D-DA88-FAE9-8EB53BDC9DE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9413"/>
          <a:stretch>
            <a:fillRect/>
          </a:stretch>
        </p:blipFill>
        <p:spPr>
          <a:xfrm>
            <a:off x="2903484" y="1220036"/>
            <a:ext cx="6530507" cy="5014275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0995998E-EE33-8709-2177-0A4809AB3677}"/>
              </a:ext>
            </a:extLst>
          </p:cNvPr>
          <p:cNvSpPr/>
          <p:nvPr/>
        </p:nvSpPr>
        <p:spPr>
          <a:xfrm>
            <a:off x="2903484" y="1269690"/>
            <a:ext cx="3269974" cy="24334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77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6D387824-DABB-2378-F527-48587EF6AB13}"/>
              </a:ext>
            </a:extLst>
          </p:cNvPr>
          <p:cNvGrpSpPr/>
          <p:nvPr/>
        </p:nvGrpSpPr>
        <p:grpSpPr>
          <a:xfrm>
            <a:off x="1363134" y="1417261"/>
            <a:ext cx="9465732" cy="4844391"/>
            <a:chOff x="1363134" y="1417261"/>
            <a:chExt cx="9465732" cy="4844391"/>
          </a:xfrm>
        </p:grpSpPr>
        <p:pic>
          <p:nvPicPr>
            <p:cNvPr id="16" name="Obraz 15">
              <a:extLst>
                <a:ext uri="{FF2B5EF4-FFF2-40B4-BE49-F238E27FC236}">
                  <a16:creationId xmlns:a16="http://schemas.microsoft.com/office/drawing/2014/main" id="{8A6BD656-DE92-9158-B5DD-45A67BEB9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63134" y="1417261"/>
              <a:ext cx="9465732" cy="4764329"/>
            </a:xfrm>
            <a:prstGeom prst="rect">
              <a:avLst/>
            </a:prstGeom>
          </p:spPr>
        </p:pic>
        <p:sp>
          <p:nvSpPr>
            <p:cNvPr id="4" name="Prostokąt 3">
              <a:extLst>
                <a:ext uri="{FF2B5EF4-FFF2-40B4-BE49-F238E27FC236}">
                  <a16:creationId xmlns:a16="http://schemas.microsoft.com/office/drawing/2014/main" id="{CAD5AC13-D440-9213-BFBD-8303F0E3B159}"/>
                </a:ext>
              </a:extLst>
            </p:cNvPr>
            <p:cNvSpPr/>
            <p:nvPr/>
          </p:nvSpPr>
          <p:spPr>
            <a:xfrm>
              <a:off x="3091069" y="3856383"/>
              <a:ext cx="1639957" cy="24052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2F842F9-DB73-6613-EAA7-5842192D1FA6}"/>
              </a:ext>
            </a:extLst>
          </p:cNvPr>
          <p:cNvSpPr txBox="1"/>
          <p:nvPr/>
        </p:nvSpPr>
        <p:spPr>
          <a:xfrm>
            <a:off x="2523837" y="1030898"/>
            <a:ext cx="7144327" cy="492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l-PL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JĘZYK POLSKI </a:t>
            </a:r>
            <a:r>
              <a:rPr lang="pl-PL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poziom rozszerzony</a:t>
            </a:r>
            <a:endParaRPr lang="pl-PL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9926EC1-649B-2899-291E-7909CD783B83}"/>
              </a:ext>
            </a:extLst>
          </p:cNvPr>
          <p:cNvSpPr txBox="1"/>
          <p:nvPr/>
        </p:nvSpPr>
        <p:spPr>
          <a:xfrm>
            <a:off x="2523837" y="220919"/>
            <a:ext cx="7144327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l-PL" sz="2400" dirty="0">
                <a:solidFill>
                  <a:prstClr val="black"/>
                </a:solidFill>
                <a:ea typeface="Calibri" panose="020F0502020204030204" pitchFamily="34" charset="0"/>
              </a:rPr>
              <a:t>PAKOWANIE MATERIAŁÓW EGZAMINACYJNYCH W SALI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2F0555A-3AFE-9A0F-3215-848AB2DF5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0523" y="33465"/>
            <a:ext cx="1161477" cy="37490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CC4577A3-6F66-9ED1-5E4A-9C00F3801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65" y="33465"/>
            <a:ext cx="731642" cy="531311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96CD5F08-BCAB-8121-5062-F182E5B54B4B}"/>
              </a:ext>
            </a:extLst>
          </p:cNvPr>
          <p:cNvSpPr txBox="1"/>
          <p:nvPr/>
        </p:nvSpPr>
        <p:spPr>
          <a:xfrm>
            <a:off x="5143179" y="4533151"/>
            <a:ext cx="5323783" cy="710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l-PL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Prace egzaminacyjne z formuł 2015 i 2023 NALEŻY spakować do osobnych kopert</a:t>
            </a:r>
          </a:p>
        </p:txBody>
      </p:sp>
    </p:spTree>
    <p:extLst>
      <p:ext uri="{BB962C8B-B14F-4D97-AF65-F5344CB8AC3E}">
        <p14:creationId xmlns:p14="http://schemas.microsoft.com/office/powerpoint/2010/main" val="36892897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a 12">
            <a:extLst>
              <a:ext uri="{FF2B5EF4-FFF2-40B4-BE49-F238E27FC236}">
                <a16:creationId xmlns:a16="http://schemas.microsoft.com/office/drawing/2014/main" id="{EC42DAA9-AE9B-3449-EA04-9553C1F7A444}"/>
              </a:ext>
            </a:extLst>
          </p:cNvPr>
          <p:cNvGrpSpPr/>
          <p:nvPr/>
        </p:nvGrpSpPr>
        <p:grpSpPr>
          <a:xfrm>
            <a:off x="1574913" y="1149955"/>
            <a:ext cx="9141841" cy="5605953"/>
            <a:chOff x="1574913" y="1149955"/>
            <a:chExt cx="9141841" cy="5605953"/>
          </a:xfrm>
        </p:grpSpPr>
        <p:pic>
          <p:nvPicPr>
            <p:cNvPr id="14" name="Obraz 13">
              <a:extLst>
                <a:ext uri="{FF2B5EF4-FFF2-40B4-BE49-F238E27FC236}">
                  <a16:creationId xmlns:a16="http://schemas.microsoft.com/office/drawing/2014/main" id="{3CA4AAB5-8C94-37DF-FDCC-61241A9B7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74913" y="1225991"/>
              <a:ext cx="9141841" cy="5529917"/>
            </a:xfrm>
            <a:prstGeom prst="rect">
              <a:avLst/>
            </a:prstGeom>
          </p:spPr>
        </p:pic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177D9AB2-B596-EC72-7B6F-C7E981020B9F}"/>
                </a:ext>
              </a:extLst>
            </p:cNvPr>
            <p:cNvSpPr/>
            <p:nvPr/>
          </p:nvSpPr>
          <p:spPr>
            <a:xfrm>
              <a:off x="3418522" y="1278887"/>
              <a:ext cx="1767378" cy="266081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85FB9F65-1547-2D9D-E3F9-C736C1E1F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26272" y="1291629"/>
              <a:ext cx="1790950" cy="2657846"/>
            </a:xfrm>
            <a:prstGeom prst="rect">
              <a:avLst/>
            </a:prstGeom>
          </p:spPr>
        </p:pic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4A5F7261-333C-0F7F-7E81-2F3CC02040B1}"/>
                </a:ext>
              </a:extLst>
            </p:cNvPr>
            <p:cNvSpPr/>
            <p:nvPr/>
          </p:nvSpPr>
          <p:spPr>
            <a:xfrm>
              <a:off x="8949376" y="1149955"/>
              <a:ext cx="1767378" cy="2789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3" name="pole tekstowe 2">
            <a:extLst>
              <a:ext uri="{FF2B5EF4-FFF2-40B4-BE49-F238E27FC236}">
                <a16:creationId xmlns:a16="http://schemas.microsoft.com/office/drawing/2014/main" id="{4A039DBA-DF00-559D-8F02-CED6CC9E106B}"/>
              </a:ext>
            </a:extLst>
          </p:cNvPr>
          <p:cNvSpPr txBox="1"/>
          <p:nvPr/>
        </p:nvSpPr>
        <p:spPr>
          <a:xfrm>
            <a:off x="2468396" y="822772"/>
            <a:ext cx="7239000" cy="492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l-PL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MATEMATYKA – </a:t>
            </a:r>
            <a:r>
              <a:rPr lang="pl-PL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poziom podstawowy</a:t>
            </a:r>
            <a:endParaRPr lang="pl-PL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04A82CA-982B-BC92-598F-CDE1A0627A1E}"/>
              </a:ext>
            </a:extLst>
          </p:cNvPr>
          <p:cNvSpPr txBox="1"/>
          <p:nvPr/>
        </p:nvSpPr>
        <p:spPr>
          <a:xfrm>
            <a:off x="2523836" y="272441"/>
            <a:ext cx="7144328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l-PL" sz="2400" dirty="0">
                <a:solidFill>
                  <a:prstClr val="black"/>
                </a:solidFill>
                <a:ea typeface="Calibri" panose="020F0502020204030204" pitchFamily="34" charset="0"/>
              </a:rPr>
              <a:t>PAKOWANIE MATERIAŁÓW EGZAMINACYJNYCH W SALI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191EE933-9F6D-9117-7A7D-E379FF1879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0523" y="33465"/>
            <a:ext cx="1161477" cy="37490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9E90920-E5FA-434B-FC7A-43B9673E0F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65" y="33465"/>
            <a:ext cx="731642" cy="531311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3BB7B098-D7C2-A65B-0387-E48E2F389BF9}"/>
              </a:ext>
            </a:extLst>
          </p:cNvPr>
          <p:cNvSpPr txBox="1"/>
          <p:nvPr/>
        </p:nvSpPr>
        <p:spPr>
          <a:xfrm>
            <a:off x="5499563" y="4997338"/>
            <a:ext cx="4581238" cy="710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l-PL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Prace egzaminacyjne z formuł 2015 i 2023 NALEŻY spakować do osobnych kopert</a:t>
            </a:r>
          </a:p>
        </p:txBody>
      </p:sp>
    </p:spTree>
    <p:extLst>
      <p:ext uri="{BB962C8B-B14F-4D97-AF65-F5344CB8AC3E}">
        <p14:creationId xmlns:p14="http://schemas.microsoft.com/office/powerpoint/2010/main" val="29257549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5B2B60A2-2A66-D196-7EB2-0421953D15A9}"/>
              </a:ext>
            </a:extLst>
          </p:cNvPr>
          <p:cNvSpPr txBox="1"/>
          <p:nvPr/>
        </p:nvSpPr>
        <p:spPr>
          <a:xfrm>
            <a:off x="2403763" y="787827"/>
            <a:ext cx="7599219" cy="492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l-PL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JĘZYKI OBCE NOWOŻYTNE </a:t>
            </a:r>
            <a:r>
              <a:rPr lang="pl-PL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pl-PL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poziom podstawowy i rozszerzony</a:t>
            </a:r>
            <a:r>
              <a:rPr lang="pl-PL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CA39AC94-73E8-6C7B-1331-77DFC30DA280}"/>
              </a:ext>
            </a:extLst>
          </p:cNvPr>
          <p:cNvSpPr txBox="1"/>
          <p:nvPr/>
        </p:nvSpPr>
        <p:spPr>
          <a:xfrm>
            <a:off x="2563068" y="259459"/>
            <a:ext cx="7144328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l-PL" sz="2400" dirty="0">
                <a:solidFill>
                  <a:prstClr val="black"/>
                </a:solidFill>
                <a:ea typeface="Calibri" panose="020F0502020204030204" pitchFamily="34" charset="0"/>
              </a:rPr>
              <a:t>PAKOWANIE MATERIAŁÓW EGZAMINACYJNYCH W SALI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7FCD52F5-576D-0FCB-170A-AD30D54B62E9}"/>
              </a:ext>
            </a:extLst>
          </p:cNvPr>
          <p:cNvSpPr txBox="1"/>
          <p:nvPr/>
        </p:nvSpPr>
        <p:spPr>
          <a:xfrm>
            <a:off x="1629655" y="6327804"/>
            <a:ext cx="9147434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l-PL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Prace egzaminacyjne z formuł 2015 i 2023 NALEŻY spakować do osobnych kopert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8B2476F2-B60B-95C0-CC88-EA9A68704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523" y="33465"/>
            <a:ext cx="1161477" cy="37490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61B4C77-6F3B-DE98-C855-0557F1B44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65" y="33465"/>
            <a:ext cx="731642" cy="531311"/>
          </a:xfrm>
          <a:prstGeom prst="rect">
            <a:avLst/>
          </a:prstGeom>
        </p:spPr>
      </p:pic>
      <p:grpSp>
        <p:nvGrpSpPr>
          <p:cNvPr id="14" name="Grupa 13">
            <a:extLst>
              <a:ext uri="{FF2B5EF4-FFF2-40B4-BE49-F238E27FC236}">
                <a16:creationId xmlns:a16="http://schemas.microsoft.com/office/drawing/2014/main" id="{1FCA7460-94C6-C0F0-A69B-4543C1C80248}"/>
              </a:ext>
            </a:extLst>
          </p:cNvPr>
          <p:cNvGrpSpPr/>
          <p:nvPr/>
        </p:nvGrpSpPr>
        <p:grpSpPr>
          <a:xfrm>
            <a:off x="2858643" y="1261772"/>
            <a:ext cx="8171880" cy="5066032"/>
            <a:chOff x="1915395" y="1261772"/>
            <a:chExt cx="8171880" cy="5066032"/>
          </a:xfrm>
        </p:grpSpPr>
        <p:pic>
          <p:nvPicPr>
            <p:cNvPr id="17" name="Obraz 16">
              <a:extLst>
                <a:ext uri="{FF2B5EF4-FFF2-40B4-BE49-F238E27FC236}">
                  <a16:creationId xmlns:a16="http://schemas.microsoft.com/office/drawing/2014/main" id="{56202AF6-995A-E8F4-49B5-B83699C70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15395" y="1261772"/>
              <a:ext cx="8087587" cy="5066032"/>
            </a:xfrm>
            <a:prstGeom prst="rect">
              <a:avLst/>
            </a:prstGeom>
          </p:spPr>
        </p:pic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FCBC501C-AF44-E9BC-A838-23C02DC4C00C}"/>
                </a:ext>
              </a:extLst>
            </p:cNvPr>
            <p:cNvSpPr/>
            <p:nvPr/>
          </p:nvSpPr>
          <p:spPr>
            <a:xfrm>
              <a:off x="6848144" y="1261772"/>
              <a:ext cx="3239131" cy="24632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06802631-1DFF-1C9F-26CF-36281DB34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48144" y="1261772"/>
              <a:ext cx="1659794" cy="24632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84722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573D7ECA-3B39-D1A1-2AB9-BCEBC0B604A9}"/>
              </a:ext>
            </a:extLst>
          </p:cNvPr>
          <p:cNvSpPr txBox="1"/>
          <p:nvPr/>
        </p:nvSpPr>
        <p:spPr>
          <a:xfrm>
            <a:off x="3018748" y="962376"/>
            <a:ext cx="6266873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l-PL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POZOSTAŁE PRZEDMIOTY – poziom rozszerzony</a:t>
            </a:r>
            <a:endParaRPr lang="pl-PL" sz="1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59F8B6C-6FFB-A967-7EF4-CEF5F8861450}"/>
              </a:ext>
            </a:extLst>
          </p:cNvPr>
          <p:cNvSpPr txBox="1"/>
          <p:nvPr/>
        </p:nvSpPr>
        <p:spPr>
          <a:xfrm>
            <a:off x="1760270" y="1426638"/>
            <a:ext cx="86844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pl-PL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matematyka</a:t>
            </a:r>
            <a:r>
              <a:rPr lang="pl-PL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biologia, chemia, filozofia, fizyka, geografia, historia, historia muzyki, historia sztuki, informatyka, wiedza o społeczeństwie, język łaciński i kultura antyczna i inne)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5EDD2ACB-AE58-61AC-04D8-FC0B6E5592E7}"/>
              </a:ext>
            </a:extLst>
          </p:cNvPr>
          <p:cNvSpPr txBox="1"/>
          <p:nvPr/>
        </p:nvSpPr>
        <p:spPr>
          <a:xfrm>
            <a:off x="2580020" y="266669"/>
            <a:ext cx="7144328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l-PL" sz="2400" dirty="0">
                <a:solidFill>
                  <a:prstClr val="black"/>
                </a:solidFill>
                <a:ea typeface="Calibri" panose="020F0502020204030204" pitchFamily="34" charset="0"/>
              </a:rPr>
              <a:t>PAKOWANIE MATERIAŁÓW EGZAMINACYJNYCH W SALI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43C89C0-720E-CAEC-3B74-6B6B352EEB5F}"/>
              </a:ext>
            </a:extLst>
          </p:cNvPr>
          <p:cNvSpPr txBox="1"/>
          <p:nvPr/>
        </p:nvSpPr>
        <p:spPr>
          <a:xfrm>
            <a:off x="1319005" y="5496052"/>
            <a:ext cx="9125755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l-PL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Prace egzaminacyjne z formuł 2015 i 2023 NALEŻY spakować do osobnych kopert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82695830-5DCB-951C-9A78-82EDA7416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523" y="33465"/>
            <a:ext cx="1161477" cy="37490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F48679E-E581-D72E-2A28-F50A7DF8F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65" y="33465"/>
            <a:ext cx="731642" cy="531311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770C4F9C-E26E-954F-39DF-DD8006BCE117}"/>
              </a:ext>
            </a:extLst>
          </p:cNvPr>
          <p:cNvSpPr/>
          <p:nvPr/>
        </p:nvSpPr>
        <p:spPr>
          <a:xfrm>
            <a:off x="7503499" y="2249024"/>
            <a:ext cx="3481727" cy="26117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B942738E-2131-F495-9E67-EE26BE1E5DD1}"/>
              </a:ext>
            </a:extLst>
          </p:cNvPr>
          <p:cNvGrpSpPr/>
          <p:nvPr/>
        </p:nvGrpSpPr>
        <p:grpSpPr>
          <a:xfrm>
            <a:off x="2018105" y="2377447"/>
            <a:ext cx="9778452" cy="2659366"/>
            <a:chOff x="1252071" y="2193870"/>
            <a:chExt cx="9778452" cy="2659366"/>
          </a:xfrm>
        </p:grpSpPr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8CC9107F-01A3-CB48-87DF-B53FC7D3B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52071" y="2241502"/>
              <a:ext cx="9535856" cy="2543530"/>
            </a:xfrm>
            <a:prstGeom prst="rect">
              <a:avLst/>
            </a:prstGeom>
          </p:spPr>
        </p:pic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72C5E03E-AE17-C5F5-346C-1541BEAEE819}"/>
                </a:ext>
              </a:extLst>
            </p:cNvPr>
            <p:cNvSpPr/>
            <p:nvPr/>
          </p:nvSpPr>
          <p:spPr>
            <a:xfrm>
              <a:off x="7548796" y="2241502"/>
              <a:ext cx="3481727" cy="26117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14" name="Obraz 13">
              <a:extLst>
                <a:ext uri="{FF2B5EF4-FFF2-40B4-BE49-F238E27FC236}">
                  <a16:creationId xmlns:a16="http://schemas.microsoft.com/office/drawing/2014/main" id="{E9E80501-4EF6-E0B2-85A8-39360AF9B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48796" y="2193870"/>
              <a:ext cx="1695687" cy="2638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1966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45899-2AF8-AD13-C7F8-2AAB07DAE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365D3AFB-090C-E90C-A7AC-929B3CA58766}"/>
              </a:ext>
            </a:extLst>
          </p:cNvPr>
          <p:cNvSpPr txBox="1"/>
          <p:nvPr/>
        </p:nvSpPr>
        <p:spPr>
          <a:xfrm>
            <a:off x="2696000" y="3429000"/>
            <a:ext cx="6800000" cy="480604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l-PL" dirty="0"/>
              <a:t>DOSTOSOWANIA WARUNKÓW I FORM PRZEPROWADZANIA EGZAMINU MATURALNEGO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3B9FE94-3E04-5C9B-F62C-01E9BC458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0523" y="33465"/>
            <a:ext cx="1161477" cy="37490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194BA84B-DB79-32C6-5890-7F2B453F5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65" y="33465"/>
            <a:ext cx="731642" cy="53131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DA8FF0D6-42FE-B2B6-859C-7A0744B5FF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6874" y="4821518"/>
            <a:ext cx="2850826" cy="19025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46594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11285" y="1081579"/>
            <a:ext cx="11712102" cy="4921820"/>
          </a:xfrm>
        </p:spPr>
        <p:txBody>
          <a:bodyPr>
            <a:noAutofit/>
          </a:bodyPr>
          <a:lstStyle/>
          <a:p>
            <a:pPr algn="just"/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sprawdza liczbę kopert i liczbę prac wpisanych na kopertach otrzymanych od PZN z wykazami zdających i protokołami przebiegu części pisemnej egzaminu maturalnego w sali</a:t>
            </a:r>
          </a:p>
          <a:p>
            <a:pPr algn="just"/>
            <a:r>
              <a:rPr lang="pl-PL" sz="2000" dirty="0">
                <a:ln w="0"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wypełnia</a:t>
            </a:r>
            <a:r>
              <a:rPr lang="pl-PL" sz="2000" dirty="0">
                <a:ln w="0"/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000" b="1" dirty="0">
                <a:ln w="0"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protokół zbiorczy egzaminu w SIOEO </a:t>
            </a:r>
            <a:r>
              <a:rPr lang="pl-PL" sz="2000" dirty="0">
                <a:ln w="0"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podstawie danych z wykazów zdających – </a:t>
            </a:r>
            <a:r>
              <a:rPr lang="pl-PL" sz="2000" dirty="0">
                <a:ln w="0"/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sprawdza wprowadzone dane oraz drukuje i podpisuje protokół</a:t>
            </a:r>
          </a:p>
          <a:p>
            <a:pPr algn="just"/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weryfikuje poprawność danych wprowadzonych do SIOEO z protokołem zbiorczym w zakresie liczby i typu prac egzaminacyjnych oraz osób nieobecnych i tych, którym unieważniano lub przerwano egzamin, a także laureatów i finalistów</a:t>
            </a:r>
          </a:p>
          <a:p>
            <a:pPr algn="just"/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pakuje do kartonu/paczki:</a:t>
            </a:r>
          </a:p>
          <a:p>
            <a:pPr marL="703262" indent="-342900" algn="just">
              <a:buFont typeface="Courier New" panose="02070309020205020404" pitchFamily="49" charset="0"/>
              <a:buChar char="o"/>
            </a:pP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dokumentację egzaminacyjną, arkusze wadliwe, prace unieważnione, prace zdających, którzy przerwali egzamin</a:t>
            </a:r>
          </a:p>
          <a:p>
            <a:pPr marL="703262" indent="-342900" algn="just">
              <a:buFont typeface="Courier New" panose="02070309020205020404" pitchFamily="49" charset="0"/>
              <a:buChar char="o"/>
            </a:pP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koperty zwrotne z pracami z poszczególnych sal</a:t>
            </a:r>
          </a:p>
          <a:p>
            <a:pPr marL="703262" indent="-342900" algn="just">
              <a:buFont typeface="Courier New" panose="02070309020205020404" pitchFamily="49" charset="0"/>
              <a:buChar char="o"/>
            </a:pP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arkusze niewykorzystane, płyty CD oraz niewykorzystane bezpieczne koperty</a:t>
            </a:r>
          </a:p>
          <a:p>
            <a:pPr marL="703262" indent="-342900" algn="just">
              <a:buFont typeface="Courier New" panose="02070309020205020404" pitchFamily="49" charset="0"/>
              <a:buChar char="o"/>
            </a:pP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wykaz zawartości pakietu z materiałami egzaminacyjnymi</a:t>
            </a:r>
          </a:p>
          <a:p>
            <a:pPr marL="342900" indent="-342900">
              <a:buFont typeface="+mj-lt"/>
              <a:buAutoNum type="arabicPeriod"/>
            </a:pP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 rot="10800000" flipV="1">
            <a:off x="2108569" y="196007"/>
            <a:ext cx="7965337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l-PL" altLang="pl-PL" sz="2400" dirty="0">
                <a:solidFill>
                  <a:prstClr val="black"/>
                </a:solidFill>
                <a:ea typeface="Calibri" panose="020F0502020204030204" pitchFamily="34" charset="0"/>
              </a:rPr>
              <a:t>ZADANIA PZE – PRZYGOTOWANIE MATERIAŁÓW DLA OKE </a:t>
            </a:r>
            <a:endParaRPr lang="pl-PL" sz="2400" dirty="0">
              <a:solidFill>
                <a:prstClr val="black"/>
              </a:solidFill>
              <a:ea typeface="Calibri" panose="020F050202020403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DFB88044-FD70-156B-D80D-201460BD4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523" y="33465"/>
            <a:ext cx="1161477" cy="37490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354BECDC-F16D-1093-0192-FC5AB8BB0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65" y="33465"/>
            <a:ext cx="731642" cy="531311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F8699977-2AB5-19CF-61F2-0C5F190EB85B}"/>
              </a:ext>
            </a:extLst>
          </p:cNvPr>
          <p:cNvSpPr txBox="1"/>
          <p:nvPr/>
        </p:nvSpPr>
        <p:spPr>
          <a:xfrm>
            <a:off x="235186" y="5812316"/>
            <a:ext cx="11712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Podpisaną umowę z rachunkiem operatora pracowni informatycznej</a:t>
            </a:r>
          </a:p>
          <a:p>
            <a:r>
              <a:rPr lang="pl-PL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należy przekazać wraz z dokumentacją egzaminacyjną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6499DCA-46AA-695C-F8A1-19AB55E884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7135" y="4940148"/>
            <a:ext cx="2472351" cy="191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2441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4C10442F-06CD-E88B-CA4A-983E9D3FC59D}"/>
              </a:ext>
            </a:extLst>
          </p:cNvPr>
          <p:cNvSpPr txBox="1"/>
          <p:nvPr/>
        </p:nvSpPr>
        <p:spPr>
          <a:xfrm>
            <a:off x="904875" y="34946"/>
            <a:ext cx="10039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altLang="pl-PL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ZADANIA PZE</a:t>
            </a:r>
          </a:p>
          <a:p>
            <a:pPr algn="ctr"/>
            <a:r>
              <a:rPr lang="pl-PL" altLang="pl-PL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PRZYGOTOWANIE PAKIETU STANDARDOWEGO I PAKIETU DODATKOWEGO</a:t>
            </a:r>
          </a:p>
        </p:txBody>
      </p: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id="{6B3E8FBB-9A54-07D1-F416-8CB99FF4AB1A}"/>
              </a:ext>
            </a:extLst>
          </p:cNvPr>
          <p:cNvCxnSpPr>
            <a:cxnSpLocks/>
          </p:cNvCxnSpPr>
          <p:nvPr/>
        </p:nvCxnSpPr>
        <p:spPr>
          <a:xfrm>
            <a:off x="465386" y="4554953"/>
            <a:ext cx="11469439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F0FF173F-8E02-0D3C-A0B8-49E13CF60AE8}"/>
              </a:ext>
            </a:extLst>
          </p:cNvPr>
          <p:cNvSpPr txBox="1"/>
          <p:nvPr/>
        </p:nvSpPr>
        <p:spPr>
          <a:xfrm>
            <a:off x="1436181" y="932540"/>
            <a:ext cx="9110693" cy="358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pl-PL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PZE układa koperty zwrotne z pracami zdających tworząc z nich dwa pakiety STANDARDOWY i DODATKOWY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C90A8EC-A7B5-C9B5-0D3F-906CC09F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523" y="33465"/>
            <a:ext cx="1161477" cy="37490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CFF8471-CBB4-BB8C-7657-9575CAE14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65" y="33465"/>
            <a:ext cx="731642" cy="531311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5AD1F0AC-AD10-E038-BE18-B809581316FA}"/>
              </a:ext>
            </a:extLst>
          </p:cNvPr>
          <p:cNvSpPr/>
          <p:nvPr/>
        </p:nvSpPr>
        <p:spPr>
          <a:xfrm>
            <a:off x="6200105" y="5704280"/>
            <a:ext cx="2813266" cy="3950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AE680E3A-38A4-738B-139E-0040F9F94116}"/>
              </a:ext>
            </a:extLst>
          </p:cNvPr>
          <p:cNvSpPr/>
          <p:nvPr/>
        </p:nvSpPr>
        <p:spPr>
          <a:xfrm>
            <a:off x="4702628" y="2752825"/>
            <a:ext cx="1062905" cy="2791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B5A4BA14-7A5B-5886-D03B-BC225DF8CE88}"/>
              </a:ext>
            </a:extLst>
          </p:cNvPr>
          <p:cNvSpPr/>
          <p:nvPr/>
        </p:nvSpPr>
        <p:spPr>
          <a:xfrm>
            <a:off x="4710190" y="3428440"/>
            <a:ext cx="1062905" cy="2791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54DE9FA5-4917-6515-EA60-C23772AC17E7}"/>
              </a:ext>
            </a:extLst>
          </p:cNvPr>
          <p:cNvSpPr/>
          <p:nvPr/>
        </p:nvSpPr>
        <p:spPr>
          <a:xfrm>
            <a:off x="1991859" y="5981308"/>
            <a:ext cx="1062905" cy="2791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31ABD85-DCB5-C403-078D-B1C965421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5156" y="1715671"/>
            <a:ext cx="7771795" cy="227713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7E6BC3AE-90AD-979F-2B2A-7336280E48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7422" y="4787229"/>
            <a:ext cx="7838014" cy="119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20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379E925A-BB9E-F15A-7FA2-F1A9A5DA8482}"/>
              </a:ext>
            </a:extLst>
          </p:cNvPr>
          <p:cNvSpPr txBox="1"/>
          <p:nvPr/>
        </p:nvSpPr>
        <p:spPr>
          <a:xfrm>
            <a:off x="831207" y="23261"/>
            <a:ext cx="101993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altLang="pl-PL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ZADANIA PZE</a:t>
            </a:r>
          </a:p>
          <a:p>
            <a:pPr algn="ctr"/>
            <a:r>
              <a:rPr lang="pl-PL" altLang="pl-PL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PRZYGOTOWANIE PAKIETU STANDARDOWEGO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E6EC4D3-8280-2B22-5DDD-56264B838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523" y="33465"/>
            <a:ext cx="1161477" cy="37490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6A49BC1-79D7-FE66-4110-D44BCA2DA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65" y="33465"/>
            <a:ext cx="731642" cy="531311"/>
          </a:xfrm>
          <a:prstGeom prst="rect">
            <a:avLst/>
          </a:prstGeom>
        </p:spPr>
      </p:pic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F7EBEAC3-3E37-311C-4CA5-87ABFC564B3F}"/>
              </a:ext>
            </a:extLst>
          </p:cNvPr>
          <p:cNvCxnSpPr>
            <a:cxnSpLocks/>
          </p:cNvCxnSpPr>
          <p:nvPr/>
        </p:nvCxnSpPr>
        <p:spPr>
          <a:xfrm>
            <a:off x="322406" y="3547892"/>
            <a:ext cx="11469439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>
            <a:extLst>
              <a:ext uri="{FF2B5EF4-FFF2-40B4-BE49-F238E27FC236}">
                <a16:creationId xmlns:a16="http://schemas.microsoft.com/office/drawing/2014/main" id="{E90B1197-375F-A6E9-E1F5-6C59841B1E81}"/>
              </a:ext>
            </a:extLst>
          </p:cNvPr>
          <p:cNvSpPr txBox="1"/>
          <p:nvPr/>
        </p:nvSpPr>
        <p:spPr>
          <a:xfrm>
            <a:off x="1988199" y="908727"/>
            <a:ext cx="7885329" cy="358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pl-PL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PZE układa koperty zwrotne z pracami zdających tworząc z nich tylko pakiet STANDARDOWY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14B24378-C325-274E-C122-6F0ED3AD78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6850" y="1616532"/>
            <a:ext cx="9164204" cy="158237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5AFE6D0C-E70C-5874-BB2E-BE258C78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6850" y="4102263"/>
            <a:ext cx="9164204" cy="128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138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550C8-C462-B361-5080-639B2579C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B682B8FE-8BBA-5D72-BE1D-A113141918BF}"/>
              </a:ext>
            </a:extLst>
          </p:cNvPr>
          <p:cNvSpPr txBox="1"/>
          <p:nvPr/>
        </p:nvSpPr>
        <p:spPr>
          <a:xfrm>
            <a:off x="831207" y="23261"/>
            <a:ext cx="101993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altLang="pl-PL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ZADANIA PZE</a:t>
            </a:r>
          </a:p>
          <a:p>
            <a:pPr algn="ctr"/>
            <a:r>
              <a:rPr lang="pl-PL" altLang="pl-PL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PRZYGOTOWANIE PAKIETU STANDARDOWEGO I PAKIETU DODATKOWEGO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6BF9216-D584-6A79-365D-2FAEF96AC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523" y="33465"/>
            <a:ext cx="1161477" cy="37490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31B9FDE-3346-78ED-B980-EA22E8D56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65" y="33465"/>
            <a:ext cx="731642" cy="531311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F4197856-4AE3-EE10-BF5E-04A2246D2714}"/>
              </a:ext>
            </a:extLst>
          </p:cNvPr>
          <p:cNvSpPr txBox="1"/>
          <p:nvPr/>
        </p:nvSpPr>
        <p:spPr>
          <a:xfrm>
            <a:off x="1501638" y="1199663"/>
            <a:ext cx="9110693" cy="358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pl-PL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PZE układa koperty zwrotne z pracami zdających tworząc z nich dwa pakiety STANDARDOWY i DODATKOWY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8257B12D-1BAE-0137-B8BE-900C64803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826" y="2234126"/>
            <a:ext cx="10764077" cy="230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1158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69BCA77E-C47A-8358-B160-2CC628E1BCC9}"/>
              </a:ext>
            </a:extLst>
          </p:cNvPr>
          <p:cNvSpPr txBox="1"/>
          <p:nvPr/>
        </p:nvSpPr>
        <p:spPr>
          <a:xfrm>
            <a:off x="2459577" y="81348"/>
            <a:ext cx="72728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altLang="pl-PL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ZADANIA PZE</a:t>
            </a:r>
          </a:p>
          <a:p>
            <a:pPr algn="ctr"/>
            <a:r>
              <a:rPr lang="pl-PL" altLang="pl-PL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PRZYGOTOWANIE PAKIETU STANDARDOWEGO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C24111B-5B12-4298-6A2E-B50F6E32F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523" y="33465"/>
            <a:ext cx="1161477" cy="37490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36F1018-3D5D-8EC0-FB4E-C0BE02397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65" y="33465"/>
            <a:ext cx="731642" cy="531311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0EAC11A9-A5B9-752F-7CB5-C619367416F3}"/>
              </a:ext>
            </a:extLst>
          </p:cNvPr>
          <p:cNvSpPr txBox="1"/>
          <p:nvPr/>
        </p:nvSpPr>
        <p:spPr>
          <a:xfrm>
            <a:off x="2089918" y="1210112"/>
            <a:ext cx="7885329" cy="358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pl-PL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PZE układa koperty zwrotne z pracami zdających tworząc z nich tylko pakiet STANDARDOWY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D5918FDF-F352-1248-F99A-89C0E221D0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561" y="1866695"/>
            <a:ext cx="10934700" cy="261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8707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28C84BDD-3FC8-C9D0-2FC6-EAAF89264529}"/>
              </a:ext>
            </a:extLst>
          </p:cNvPr>
          <p:cNvSpPr txBox="1"/>
          <p:nvPr/>
        </p:nvSpPr>
        <p:spPr>
          <a:xfrm>
            <a:off x="3760864" y="68287"/>
            <a:ext cx="46702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ZADANIA PZE – </a:t>
            </a:r>
            <a:r>
              <a:rPr lang="pl-PL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PAKOWANIE PACZKI</a:t>
            </a:r>
            <a:endParaRPr lang="pl-PL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0866C769-0679-6184-5700-C07ABEBAA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523" y="33465"/>
            <a:ext cx="1161477" cy="37490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2D70FF0-1ABC-5629-07D8-A2EC6CCDB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65" y="33465"/>
            <a:ext cx="731642" cy="531311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19D837B5-A9B8-55A0-1A0A-6C4AB4C9536D}"/>
              </a:ext>
            </a:extLst>
          </p:cNvPr>
          <p:cNvSpPr txBox="1"/>
          <p:nvPr/>
        </p:nvSpPr>
        <p:spPr>
          <a:xfrm>
            <a:off x="1962924" y="431971"/>
            <a:ext cx="8126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/>
              <a:t>Język polski, matematyka i języki obce - poziom podstawowy</a:t>
            </a:r>
          </a:p>
        </p:txBody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18F9A5AF-51D1-D395-5A69-3D810412AD38}"/>
              </a:ext>
            </a:extLst>
          </p:cNvPr>
          <p:cNvGrpSpPr/>
          <p:nvPr/>
        </p:nvGrpSpPr>
        <p:grpSpPr>
          <a:xfrm>
            <a:off x="2671216" y="893636"/>
            <a:ext cx="6709809" cy="5859594"/>
            <a:chOff x="2671216" y="893636"/>
            <a:chExt cx="6709809" cy="5859594"/>
          </a:xfrm>
        </p:grpSpPr>
        <p:pic>
          <p:nvPicPr>
            <p:cNvPr id="7" name="Obraz 6">
              <a:extLst>
                <a:ext uri="{FF2B5EF4-FFF2-40B4-BE49-F238E27FC236}">
                  <a16:creationId xmlns:a16="http://schemas.microsoft.com/office/drawing/2014/main" id="{E6E5BA28-D44E-B24D-1085-197B7FD34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71216" y="893636"/>
              <a:ext cx="6709809" cy="5859594"/>
            </a:xfrm>
            <a:prstGeom prst="rect">
              <a:avLst/>
            </a:prstGeom>
          </p:spPr>
        </p:pic>
        <p:sp>
          <p:nvSpPr>
            <p:cNvPr id="5" name="Prostokąt 4">
              <a:extLst>
                <a:ext uri="{FF2B5EF4-FFF2-40B4-BE49-F238E27FC236}">
                  <a16:creationId xmlns:a16="http://schemas.microsoft.com/office/drawing/2014/main" id="{23A86E7B-E3C1-D843-4247-908D039CE1AA}"/>
                </a:ext>
              </a:extLst>
            </p:cNvPr>
            <p:cNvSpPr/>
            <p:nvPr/>
          </p:nvSpPr>
          <p:spPr>
            <a:xfrm>
              <a:off x="7829550" y="5276850"/>
              <a:ext cx="1114425" cy="2000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13099846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DAF5D1-0685-325C-4622-126DFF857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1C24ED82-3738-6E91-E6C9-404520B903E5}"/>
              </a:ext>
            </a:extLst>
          </p:cNvPr>
          <p:cNvSpPr txBox="1"/>
          <p:nvPr/>
        </p:nvSpPr>
        <p:spPr>
          <a:xfrm>
            <a:off x="3760865" y="149064"/>
            <a:ext cx="46702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ZADANIA PZE – </a:t>
            </a:r>
            <a:r>
              <a:rPr lang="pl-PL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PAKOWANIE PACZKI</a:t>
            </a:r>
            <a:endParaRPr lang="pl-PL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83465F1C-9B7B-5582-CE87-656777226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523" y="33465"/>
            <a:ext cx="1161477" cy="37490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A89EDF2A-975A-7C27-97E8-0D0B0ECF1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65" y="33465"/>
            <a:ext cx="731642" cy="531311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C2C53B40-E18A-B127-DAF9-6D9114005016}"/>
              </a:ext>
            </a:extLst>
          </p:cNvPr>
          <p:cNvSpPr txBox="1"/>
          <p:nvPr/>
        </p:nvSpPr>
        <p:spPr>
          <a:xfrm>
            <a:off x="4943985" y="610729"/>
            <a:ext cx="2304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Pozostałe przedmioty</a:t>
            </a:r>
          </a:p>
        </p:txBody>
      </p:sp>
      <p:grpSp>
        <p:nvGrpSpPr>
          <p:cNvPr id="10" name="Grupa 9">
            <a:extLst>
              <a:ext uri="{FF2B5EF4-FFF2-40B4-BE49-F238E27FC236}">
                <a16:creationId xmlns:a16="http://schemas.microsoft.com/office/drawing/2014/main" id="{74A6BCAB-6734-1B7D-81F4-FDC393E61A05}"/>
              </a:ext>
            </a:extLst>
          </p:cNvPr>
          <p:cNvGrpSpPr/>
          <p:nvPr/>
        </p:nvGrpSpPr>
        <p:grpSpPr>
          <a:xfrm>
            <a:off x="2171152" y="926953"/>
            <a:ext cx="7096673" cy="5598104"/>
            <a:chOff x="2171152" y="926953"/>
            <a:chExt cx="7096673" cy="5598104"/>
          </a:xfrm>
        </p:grpSpPr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C76A7735-FC2C-05D7-1B94-9015C124C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1152" y="926953"/>
              <a:ext cx="7096673" cy="5598104"/>
            </a:xfrm>
            <a:prstGeom prst="rect">
              <a:avLst/>
            </a:prstGeom>
          </p:spPr>
        </p:pic>
        <p:sp>
          <p:nvSpPr>
            <p:cNvPr id="5" name="Prostokąt 4">
              <a:extLst>
                <a:ext uri="{FF2B5EF4-FFF2-40B4-BE49-F238E27FC236}">
                  <a16:creationId xmlns:a16="http://schemas.microsoft.com/office/drawing/2014/main" id="{AAABCC70-DD26-2F7D-F426-7E4F0D8482AC}"/>
                </a:ext>
              </a:extLst>
            </p:cNvPr>
            <p:cNvSpPr/>
            <p:nvPr/>
          </p:nvSpPr>
          <p:spPr>
            <a:xfrm>
              <a:off x="6743700" y="1638300"/>
              <a:ext cx="1885950" cy="2381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" name="Prostokąt 5">
              <a:extLst>
                <a:ext uri="{FF2B5EF4-FFF2-40B4-BE49-F238E27FC236}">
                  <a16:creationId xmlns:a16="http://schemas.microsoft.com/office/drawing/2014/main" id="{2CC78862-19A0-0DC7-7654-CB8BA6999582}"/>
                </a:ext>
              </a:extLst>
            </p:cNvPr>
            <p:cNvSpPr/>
            <p:nvPr/>
          </p:nvSpPr>
          <p:spPr>
            <a:xfrm>
              <a:off x="7067550" y="6128208"/>
              <a:ext cx="1885950" cy="2381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" name="Prostokąt 6">
              <a:extLst>
                <a:ext uri="{FF2B5EF4-FFF2-40B4-BE49-F238E27FC236}">
                  <a16:creationId xmlns:a16="http://schemas.microsoft.com/office/drawing/2014/main" id="{07AF6CF5-AF7D-0EE0-84A1-2FE8E47EF715}"/>
                </a:ext>
              </a:extLst>
            </p:cNvPr>
            <p:cNvSpPr/>
            <p:nvPr/>
          </p:nvSpPr>
          <p:spPr>
            <a:xfrm>
              <a:off x="6877050" y="4337508"/>
              <a:ext cx="1885950" cy="2381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17905547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2F19E6A3-87E0-694E-AEDA-234EA6BF891B}"/>
              </a:ext>
            </a:extLst>
          </p:cNvPr>
          <p:cNvSpPr txBox="1"/>
          <p:nvPr/>
        </p:nvSpPr>
        <p:spPr>
          <a:xfrm>
            <a:off x="3095770" y="2561070"/>
            <a:ext cx="6000460" cy="867930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l-PL" dirty="0"/>
              <a:t>REDYSTRYBUCJA</a:t>
            </a:r>
          </a:p>
          <a:p>
            <a:r>
              <a:rPr lang="pl-PL" dirty="0"/>
              <a:t>MATERIAŁÓW EGZAMINACYJNYCH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316F1ED7-2C98-06C0-3784-C1734CB20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523" y="33465"/>
            <a:ext cx="1161477" cy="37490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6FFAB1D-70DE-2CBD-33F4-D47EC765C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65" y="33465"/>
            <a:ext cx="731642" cy="53131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C16161B-0281-6AA0-2B63-BB4BCE9E1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8578" y="4921958"/>
            <a:ext cx="2850826" cy="19025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40269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0725B-3780-989A-C94A-7008D0E18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5D85321E-56A5-42DB-CCD7-F8FD4B9D1AAF}"/>
              </a:ext>
            </a:extLst>
          </p:cNvPr>
          <p:cNvSpPr txBox="1"/>
          <p:nvPr/>
        </p:nvSpPr>
        <p:spPr>
          <a:xfrm>
            <a:off x="4935863" y="773911"/>
            <a:ext cx="1959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Odbiór 4 maja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6850B678-008D-3DCD-D99C-AD50E22AECA6}"/>
              </a:ext>
            </a:extLst>
          </p:cNvPr>
          <p:cNvSpPr txBox="1"/>
          <p:nvPr/>
        </p:nvSpPr>
        <p:spPr>
          <a:xfrm>
            <a:off x="4249180" y="432690"/>
            <a:ext cx="3421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Język polski – poziom podstawowy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6F9757D-EDC7-8960-3FC2-8DFD201BC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523" y="33465"/>
            <a:ext cx="1161477" cy="37490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DD41048-01B6-AF17-9A0F-6CEBDBA07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65" y="33465"/>
            <a:ext cx="731642" cy="531311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89AA59DF-5A6C-7548-EE66-709F879B1FD7}"/>
              </a:ext>
            </a:extLst>
          </p:cNvPr>
          <p:cNvSpPr txBox="1"/>
          <p:nvPr/>
        </p:nvSpPr>
        <p:spPr>
          <a:xfrm>
            <a:off x="2803602" y="78908"/>
            <a:ext cx="68579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l-PL" dirty="0"/>
              <a:t>REDYSTRYBUCJA MATERIAŁÓW EGZAMINACYJNYCH </a:t>
            </a:r>
          </a:p>
        </p:txBody>
      </p:sp>
      <p:sp>
        <p:nvSpPr>
          <p:cNvPr id="17" name="Strzałka: w prawo 16">
            <a:extLst>
              <a:ext uri="{FF2B5EF4-FFF2-40B4-BE49-F238E27FC236}">
                <a16:creationId xmlns:a16="http://schemas.microsoft.com/office/drawing/2014/main" id="{4CB57660-0087-32B4-0DF3-CE7110408B08}"/>
              </a:ext>
            </a:extLst>
          </p:cNvPr>
          <p:cNvSpPr/>
          <p:nvPr/>
        </p:nvSpPr>
        <p:spPr>
          <a:xfrm>
            <a:off x="3141512" y="1617687"/>
            <a:ext cx="1046631" cy="3693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A0BC6396-6F9C-33D8-8E7F-B2A35C1BE9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5978" y="1200649"/>
            <a:ext cx="1563420" cy="1312033"/>
          </a:xfrm>
          <a:prstGeom prst="rect">
            <a:avLst/>
          </a:prstGeom>
        </p:spPr>
      </p:pic>
      <p:sp>
        <p:nvSpPr>
          <p:cNvPr id="20" name="Strzałka: w prawo 19">
            <a:extLst>
              <a:ext uri="{FF2B5EF4-FFF2-40B4-BE49-F238E27FC236}">
                <a16:creationId xmlns:a16="http://schemas.microsoft.com/office/drawing/2014/main" id="{67D30A5B-0ADA-1C62-7FCF-D9FCE76B3B3D}"/>
              </a:ext>
            </a:extLst>
          </p:cNvPr>
          <p:cNvSpPr/>
          <p:nvPr/>
        </p:nvSpPr>
        <p:spPr>
          <a:xfrm>
            <a:off x="6232602" y="1626514"/>
            <a:ext cx="1046631" cy="3693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22" name="Obraz 21">
            <a:extLst>
              <a:ext uri="{FF2B5EF4-FFF2-40B4-BE49-F238E27FC236}">
                <a16:creationId xmlns:a16="http://schemas.microsoft.com/office/drawing/2014/main" id="{F7D4D4F5-8C7F-542E-2B00-7DEA9B3B15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6138" y="1537143"/>
            <a:ext cx="1603445" cy="532774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C6A4219E-27A1-CB76-CE15-D3AAA45C5264}"/>
              </a:ext>
            </a:extLst>
          </p:cNvPr>
          <p:cNvSpPr txBox="1"/>
          <p:nvPr/>
        </p:nvSpPr>
        <p:spPr>
          <a:xfrm>
            <a:off x="5005540" y="3041941"/>
            <a:ext cx="1959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Odbiór 5 maja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63FC2F29-D50C-3CE7-8EAC-49AF4EBD23D8}"/>
              </a:ext>
            </a:extLst>
          </p:cNvPr>
          <p:cNvSpPr txBox="1"/>
          <p:nvPr/>
        </p:nvSpPr>
        <p:spPr>
          <a:xfrm>
            <a:off x="4249180" y="2686221"/>
            <a:ext cx="3648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Matematyka – poziom podstawowy</a:t>
            </a:r>
          </a:p>
        </p:txBody>
      </p:sp>
      <p:sp>
        <p:nvSpPr>
          <p:cNvPr id="36" name="Strzałka: w prawo 35">
            <a:extLst>
              <a:ext uri="{FF2B5EF4-FFF2-40B4-BE49-F238E27FC236}">
                <a16:creationId xmlns:a16="http://schemas.microsoft.com/office/drawing/2014/main" id="{3F1956D8-C02B-58D4-8BE7-524A0A29FCD6}"/>
              </a:ext>
            </a:extLst>
          </p:cNvPr>
          <p:cNvSpPr/>
          <p:nvPr/>
        </p:nvSpPr>
        <p:spPr>
          <a:xfrm>
            <a:off x="3141513" y="3890015"/>
            <a:ext cx="1046631" cy="3693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37" name="Obraz 36">
            <a:extLst>
              <a:ext uri="{FF2B5EF4-FFF2-40B4-BE49-F238E27FC236}">
                <a16:creationId xmlns:a16="http://schemas.microsoft.com/office/drawing/2014/main" id="{0289521E-6A38-82C3-D7EE-7E5F47D93E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5979" y="3472977"/>
            <a:ext cx="1563420" cy="1312033"/>
          </a:xfrm>
          <a:prstGeom prst="rect">
            <a:avLst/>
          </a:prstGeom>
        </p:spPr>
      </p:pic>
      <p:sp>
        <p:nvSpPr>
          <p:cNvPr id="38" name="Strzałka: w prawo 37">
            <a:extLst>
              <a:ext uri="{FF2B5EF4-FFF2-40B4-BE49-F238E27FC236}">
                <a16:creationId xmlns:a16="http://schemas.microsoft.com/office/drawing/2014/main" id="{0E66B7D1-E2AE-ECCE-E419-CCEBC01A62D4}"/>
              </a:ext>
            </a:extLst>
          </p:cNvPr>
          <p:cNvSpPr/>
          <p:nvPr/>
        </p:nvSpPr>
        <p:spPr>
          <a:xfrm>
            <a:off x="6232603" y="3898842"/>
            <a:ext cx="1046631" cy="3693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40" name="Obraz 39">
            <a:extLst>
              <a:ext uri="{FF2B5EF4-FFF2-40B4-BE49-F238E27FC236}">
                <a16:creationId xmlns:a16="http://schemas.microsoft.com/office/drawing/2014/main" id="{08427082-01D5-5E76-0C99-AB6B843841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6138" y="3804789"/>
            <a:ext cx="1603445" cy="532774"/>
          </a:xfrm>
          <a:prstGeom prst="rect">
            <a:avLst/>
          </a:prstGeom>
        </p:spPr>
      </p:pic>
      <p:cxnSp>
        <p:nvCxnSpPr>
          <p:cNvPr id="42" name="Łącznik prosty 41">
            <a:extLst>
              <a:ext uri="{FF2B5EF4-FFF2-40B4-BE49-F238E27FC236}">
                <a16:creationId xmlns:a16="http://schemas.microsoft.com/office/drawing/2014/main" id="{BCE8E746-0A1D-3197-6C9C-D62555ED851C}"/>
              </a:ext>
            </a:extLst>
          </p:cNvPr>
          <p:cNvCxnSpPr/>
          <p:nvPr/>
        </p:nvCxnSpPr>
        <p:spPr>
          <a:xfrm>
            <a:off x="0" y="2640106"/>
            <a:ext cx="1198485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pole tekstowe 47">
            <a:extLst>
              <a:ext uri="{FF2B5EF4-FFF2-40B4-BE49-F238E27FC236}">
                <a16:creationId xmlns:a16="http://schemas.microsoft.com/office/drawing/2014/main" id="{4D7F9022-FB68-A5E4-69E0-B3FD16C782CA}"/>
              </a:ext>
            </a:extLst>
          </p:cNvPr>
          <p:cNvSpPr txBox="1"/>
          <p:nvPr/>
        </p:nvSpPr>
        <p:spPr>
          <a:xfrm>
            <a:off x="2736353" y="5391153"/>
            <a:ext cx="38527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j. kaszubski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j. łaciński i kultura antyczna</a:t>
            </a:r>
          </a:p>
        </p:txBody>
      </p:sp>
      <p:sp>
        <p:nvSpPr>
          <p:cNvPr id="49" name="pole tekstowe 48">
            <a:extLst>
              <a:ext uri="{FF2B5EF4-FFF2-40B4-BE49-F238E27FC236}">
                <a16:creationId xmlns:a16="http://schemas.microsoft.com/office/drawing/2014/main" id="{FF63CBBF-CA03-6641-9B51-526DDA5C04B2}"/>
              </a:ext>
            </a:extLst>
          </p:cNvPr>
          <p:cNvSpPr txBox="1"/>
          <p:nvPr/>
        </p:nvSpPr>
        <p:spPr>
          <a:xfrm>
            <a:off x="8884042" y="4816183"/>
            <a:ext cx="2650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zostaje w szkole do 6 maja</a:t>
            </a:r>
          </a:p>
        </p:txBody>
      </p:sp>
      <p:sp>
        <p:nvSpPr>
          <p:cNvPr id="50" name="Strzałka: w prawo 49">
            <a:extLst>
              <a:ext uri="{FF2B5EF4-FFF2-40B4-BE49-F238E27FC236}">
                <a16:creationId xmlns:a16="http://schemas.microsoft.com/office/drawing/2014/main" id="{EB2DE790-4C25-7887-49DA-C30B8466DE50}"/>
              </a:ext>
            </a:extLst>
          </p:cNvPr>
          <p:cNvSpPr/>
          <p:nvPr/>
        </p:nvSpPr>
        <p:spPr>
          <a:xfrm>
            <a:off x="6535984" y="5528871"/>
            <a:ext cx="1046631" cy="3693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51" name="Obraz 50">
            <a:extLst>
              <a:ext uri="{FF2B5EF4-FFF2-40B4-BE49-F238E27FC236}">
                <a16:creationId xmlns:a16="http://schemas.microsoft.com/office/drawing/2014/main" id="{69513172-A47E-5A5B-7A58-2635DF010E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4042" y="5383398"/>
            <a:ext cx="1078149" cy="1312033"/>
          </a:xfrm>
          <a:prstGeom prst="rect">
            <a:avLst/>
          </a:prstGeom>
        </p:spPr>
      </p:pic>
      <p:pic>
        <p:nvPicPr>
          <p:cNvPr id="52" name="Obraz 51">
            <a:extLst>
              <a:ext uri="{FF2B5EF4-FFF2-40B4-BE49-F238E27FC236}">
                <a16:creationId xmlns:a16="http://schemas.microsoft.com/office/drawing/2014/main" id="{2F632084-707E-1878-9267-6A62A1A274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1171" y="4663410"/>
            <a:ext cx="1079453" cy="2005849"/>
          </a:xfrm>
          <a:prstGeom prst="rect">
            <a:avLst/>
          </a:prstGeom>
        </p:spPr>
      </p:pic>
      <p:grpSp>
        <p:nvGrpSpPr>
          <p:cNvPr id="59" name="Grupa 58">
            <a:extLst>
              <a:ext uri="{FF2B5EF4-FFF2-40B4-BE49-F238E27FC236}">
                <a16:creationId xmlns:a16="http://schemas.microsoft.com/office/drawing/2014/main" id="{8FF1AE08-E378-253D-BFD5-40E0F071A778}"/>
              </a:ext>
            </a:extLst>
          </p:cNvPr>
          <p:cNvGrpSpPr/>
          <p:nvPr/>
        </p:nvGrpSpPr>
        <p:grpSpPr>
          <a:xfrm>
            <a:off x="481754" y="636494"/>
            <a:ext cx="2039696" cy="1742461"/>
            <a:chOff x="481754" y="636494"/>
            <a:chExt cx="2039696" cy="1742461"/>
          </a:xfrm>
        </p:grpSpPr>
        <p:grpSp>
          <p:nvGrpSpPr>
            <p:cNvPr id="14" name="Grupa 13">
              <a:extLst>
                <a:ext uri="{FF2B5EF4-FFF2-40B4-BE49-F238E27FC236}">
                  <a16:creationId xmlns:a16="http://schemas.microsoft.com/office/drawing/2014/main" id="{D0D280DA-4FA5-A3BD-6B38-75200B4C30E4}"/>
                </a:ext>
              </a:extLst>
            </p:cNvPr>
            <p:cNvGrpSpPr/>
            <p:nvPr/>
          </p:nvGrpSpPr>
          <p:grpSpPr>
            <a:xfrm>
              <a:off x="481754" y="636494"/>
              <a:ext cx="966921" cy="1574196"/>
              <a:chOff x="1961905" y="4876800"/>
              <a:chExt cx="1713777" cy="2080589"/>
            </a:xfrm>
          </p:grpSpPr>
          <p:pic>
            <p:nvPicPr>
              <p:cNvPr id="15" name="Obraz 14">
                <a:extLst>
                  <a:ext uri="{FF2B5EF4-FFF2-40B4-BE49-F238E27FC236}">
                    <a16:creationId xmlns:a16="http://schemas.microsoft.com/office/drawing/2014/main" id="{C1718C9D-4ACB-9474-45A6-9051B9FB19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16" name="Prostokąt 15">
                <a:extLst>
                  <a:ext uri="{FF2B5EF4-FFF2-40B4-BE49-F238E27FC236}">
                    <a16:creationId xmlns:a16="http://schemas.microsoft.com/office/drawing/2014/main" id="{23718632-49DD-9838-B171-CB6B790DB997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3" name="Grupa 52">
              <a:extLst>
                <a:ext uri="{FF2B5EF4-FFF2-40B4-BE49-F238E27FC236}">
                  <a16:creationId xmlns:a16="http://schemas.microsoft.com/office/drawing/2014/main" id="{225C179E-EA29-A5BC-3329-E2555F1E58A4}"/>
                </a:ext>
              </a:extLst>
            </p:cNvPr>
            <p:cNvGrpSpPr/>
            <p:nvPr/>
          </p:nvGrpSpPr>
          <p:grpSpPr>
            <a:xfrm>
              <a:off x="1025616" y="739367"/>
              <a:ext cx="966921" cy="1574196"/>
              <a:chOff x="1961905" y="4876800"/>
              <a:chExt cx="1713777" cy="2080589"/>
            </a:xfrm>
          </p:grpSpPr>
          <p:pic>
            <p:nvPicPr>
              <p:cNvPr id="54" name="Obraz 53">
                <a:extLst>
                  <a:ext uri="{FF2B5EF4-FFF2-40B4-BE49-F238E27FC236}">
                    <a16:creationId xmlns:a16="http://schemas.microsoft.com/office/drawing/2014/main" id="{A908125A-8A98-5FAD-01A5-CEE8887A38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55" name="Prostokąt 54">
                <a:extLst>
                  <a:ext uri="{FF2B5EF4-FFF2-40B4-BE49-F238E27FC236}">
                    <a16:creationId xmlns:a16="http://schemas.microsoft.com/office/drawing/2014/main" id="{48AAB915-49D8-0DF0-90CE-12C146238962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71CD493F-D52D-F9AF-5A78-74EB1563235D}"/>
                </a:ext>
              </a:extLst>
            </p:cNvPr>
            <p:cNvGrpSpPr/>
            <p:nvPr/>
          </p:nvGrpSpPr>
          <p:grpSpPr>
            <a:xfrm>
              <a:off x="1554529" y="804759"/>
              <a:ext cx="966921" cy="1574196"/>
              <a:chOff x="1961905" y="4876800"/>
              <a:chExt cx="1713777" cy="2080589"/>
            </a:xfrm>
          </p:grpSpPr>
          <p:pic>
            <p:nvPicPr>
              <p:cNvPr id="57" name="Obraz 56">
                <a:extLst>
                  <a:ext uri="{FF2B5EF4-FFF2-40B4-BE49-F238E27FC236}">
                    <a16:creationId xmlns:a16="http://schemas.microsoft.com/office/drawing/2014/main" id="{567B1590-D4EC-91A6-A34D-4E28B85BE3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58" name="Prostokąt 57">
                <a:extLst>
                  <a:ext uri="{FF2B5EF4-FFF2-40B4-BE49-F238E27FC236}">
                    <a16:creationId xmlns:a16="http://schemas.microsoft.com/office/drawing/2014/main" id="{A6FE315F-DA85-B086-BA32-3E0E2B257574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60" name="Grupa 59">
            <a:extLst>
              <a:ext uri="{FF2B5EF4-FFF2-40B4-BE49-F238E27FC236}">
                <a16:creationId xmlns:a16="http://schemas.microsoft.com/office/drawing/2014/main" id="{2271B008-ADB5-EE66-9BB3-E7CF62D7D9B0}"/>
              </a:ext>
            </a:extLst>
          </p:cNvPr>
          <p:cNvGrpSpPr/>
          <p:nvPr/>
        </p:nvGrpSpPr>
        <p:grpSpPr>
          <a:xfrm>
            <a:off x="544511" y="2972976"/>
            <a:ext cx="2039696" cy="1742461"/>
            <a:chOff x="481754" y="636494"/>
            <a:chExt cx="2039696" cy="1742461"/>
          </a:xfrm>
        </p:grpSpPr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5918EB1-98F7-03C7-4142-A934B1D86035}"/>
                </a:ext>
              </a:extLst>
            </p:cNvPr>
            <p:cNvGrpSpPr/>
            <p:nvPr/>
          </p:nvGrpSpPr>
          <p:grpSpPr>
            <a:xfrm>
              <a:off x="481754" y="636494"/>
              <a:ext cx="966921" cy="1574196"/>
              <a:chOff x="1961905" y="4876800"/>
              <a:chExt cx="1713777" cy="2080589"/>
            </a:xfrm>
          </p:grpSpPr>
          <p:pic>
            <p:nvPicPr>
              <p:cNvPr id="68" name="Obraz 67">
                <a:extLst>
                  <a:ext uri="{FF2B5EF4-FFF2-40B4-BE49-F238E27FC236}">
                    <a16:creationId xmlns:a16="http://schemas.microsoft.com/office/drawing/2014/main" id="{6AA27360-A5F4-1742-8BA9-FC0EE17025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69" name="Prostokąt 68">
                <a:extLst>
                  <a:ext uri="{FF2B5EF4-FFF2-40B4-BE49-F238E27FC236}">
                    <a16:creationId xmlns:a16="http://schemas.microsoft.com/office/drawing/2014/main" id="{6E415AB6-3988-F157-6A51-A7328DAF48DD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2" name="Grupa 61">
              <a:extLst>
                <a:ext uri="{FF2B5EF4-FFF2-40B4-BE49-F238E27FC236}">
                  <a16:creationId xmlns:a16="http://schemas.microsoft.com/office/drawing/2014/main" id="{F638F78E-CBEE-342B-086F-DD0667C21756}"/>
                </a:ext>
              </a:extLst>
            </p:cNvPr>
            <p:cNvGrpSpPr/>
            <p:nvPr/>
          </p:nvGrpSpPr>
          <p:grpSpPr>
            <a:xfrm>
              <a:off x="1025616" y="739367"/>
              <a:ext cx="966921" cy="1574196"/>
              <a:chOff x="1961905" y="4876800"/>
              <a:chExt cx="1713777" cy="2080589"/>
            </a:xfrm>
          </p:grpSpPr>
          <p:pic>
            <p:nvPicPr>
              <p:cNvPr id="66" name="Obraz 65">
                <a:extLst>
                  <a:ext uri="{FF2B5EF4-FFF2-40B4-BE49-F238E27FC236}">
                    <a16:creationId xmlns:a16="http://schemas.microsoft.com/office/drawing/2014/main" id="{757E710D-F48F-B408-1D9A-E0BE394AFD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67" name="Prostokąt 66">
                <a:extLst>
                  <a:ext uri="{FF2B5EF4-FFF2-40B4-BE49-F238E27FC236}">
                    <a16:creationId xmlns:a16="http://schemas.microsoft.com/office/drawing/2014/main" id="{4346D813-EDC6-E965-0417-EA3CEEF14E0F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3" name="Grupa 62">
              <a:extLst>
                <a:ext uri="{FF2B5EF4-FFF2-40B4-BE49-F238E27FC236}">
                  <a16:creationId xmlns:a16="http://schemas.microsoft.com/office/drawing/2014/main" id="{ED0765B6-F93A-735D-C576-9CFE813E93EC}"/>
                </a:ext>
              </a:extLst>
            </p:cNvPr>
            <p:cNvGrpSpPr/>
            <p:nvPr/>
          </p:nvGrpSpPr>
          <p:grpSpPr>
            <a:xfrm>
              <a:off x="1554529" y="804759"/>
              <a:ext cx="966921" cy="1574196"/>
              <a:chOff x="1961905" y="4876800"/>
              <a:chExt cx="1713777" cy="2080589"/>
            </a:xfrm>
          </p:grpSpPr>
          <p:pic>
            <p:nvPicPr>
              <p:cNvPr id="64" name="Obraz 63">
                <a:extLst>
                  <a:ext uri="{FF2B5EF4-FFF2-40B4-BE49-F238E27FC236}">
                    <a16:creationId xmlns:a16="http://schemas.microsoft.com/office/drawing/2014/main" id="{CE49FA42-B5C3-8086-6988-E4CAAC1117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65" name="Prostokąt 64">
                <a:extLst>
                  <a:ext uri="{FF2B5EF4-FFF2-40B4-BE49-F238E27FC236}">
                    <a16:creationId xmlns:a16="http://schemas.microsoft.com/office/drawing/2014/main" id="{CE7ECE91-0872-8F92-21AD-3F38F9F74DA5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70" name="Grupa 69">
            <a:extLst>
              <a:ext uri="{FF2B5EF4-FFF2-40B4-BE49-F238E27FC236}">
                <a16:creationId xmlns:a16="http://schemas.microsoft.com/office/drawing/2014/main" id="{D17ABEC2-E709-06E5-65BD-6D48E290568F}"/>
              </a:ext>
            </a:extLst>
          </p:cNvPr>
          <p:cNvGrpSpPr/>
          <p:nvPr/>
        </p:nvGrpSpPr>
        <p:grpSpPr>
          <a:xfrm>
            <a:off x="423453" y="4741931"/>
            <a:ext cx="2039696" cy="1742461"/>
            <a:chOff x="481754" y="636494"/>
            <a:chExt cx="2039696" cy="1742461"/>
          </a:xfrm>
        </p:grpSpPr>
        <p:grpSp>
          <p:nvGrpSpPr>
            <p:cNvPr id="71" name="Grupa 70">
              <a:extLst>
                <a:ext uri="{FF2B5EF4-FFF2-40B4-BE49-F238E27FC236}">
                  <a16:creationId xmlns:a16="http://schemas.microsoft.com/office/drawing/2014/main" id="{6DE6AF16-0FD5-E68D-8377-5F7EE4696E12}"/>
                </a:ext>
              </a:extLst>
            </p:cNvPr>
            <p:cNvGrpSpPr/>
            <p:nvPr/>
          </p:nvGrpSpPr>
          <p:grpSpPr>
            <a:xfrm>
              <a:off x="481754" y="636494"/>
              <a:ext cx="966921" cy="1574196"/>
              <a:chOff x="1961905" y="4876800"/>
              <a:chExt cx="1713777" cy="2080589"/>
            </a:xfrm>
          </p:grpSpPr>
          <p:pic>
            <p:nvPicPr>
              <p:cNvPr id="78" name="Obraz 77">
                <a:extLst>
                  <a:ext uri="{FF2B5EF4-FFF2-40B4-BE49-F238E27FC236}">
                    <a16:creationId xmlns:a16="http://schemas.microsoft.com/office/drawing/2014/main" id="{D5178AE5-9049-E4B0-971A-338EB050E8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79" name="Prostokąt 78">
                <a:extLst>
                  <a:ext uri="{FF2B5EF4-FFF2-40B4-BE49-F238E27FC236}">
                    <a16:creationId xmlns:a16="http://schemas.microsoft.com/office/drawing/2014/main" id="{5EE6A4AA-410F-BC41-D294-23C2A7729D2C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3021DC4E-D6CC-A0F2-B1A2-70B3EEFD7AB9}"/>
                </a:ext>
              </a:extLst>
            </p:cNvPr>
            <p:cNvGrpSpPr/>
            <p:nvPr/>
          </p:nvGrpSpPr>
          <p:grpSpPr>
            <a:xfrm>
              <a:off x="1025616" y="739367"/>
              <a:ext cx="966921" cy="1574196"/>
              <a:chOff x="1961905" y="4876800"/>
              <a:chExt cx="1713777" cy="2080589"/>
            </a:xfrm>
          </p:grpSpPr>
          <p:pic>
            <p:nvPicPr>
              <p:cNvPr id="76" name="Obraz 75">
                <a:extLst>
                  <a:ext uri="{FF2B5EF4-FFF2-40B4-BE49-F238E27FC236}">
                    <a16:creationId xmlns:a16="http://schemas.microsoft.com/office/drawing/2014/main" id="{1F31071E-0FF2-1674-8AEE-37937609CC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77" name="Prostokąt 76">
                <a:extLst>
                  <a:ext uri="{FF2B5EF4-FFF2-40B4-BE49-F238E27FC236}">
                    <a16:creationId xmlns:a16="http://schemas.microsoft.com/office/drawing/2014/main" id="{FE2C7C07-7D35-0F18-B80B-06E9D5DFAF0D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4F4482F0-6464-D764-5D12-F8A80182E29A}"/>
                </a:ext>
              </a:extLst>
            </p:cNvPr>
            <p:cNvGrpSpPr/>
            <p:nvPr/>
          </p:nvGrpSpPr>
          <p:grpSpPr>
            <a:xfrm>
              <a:off x="1554529" y="804759"/>
              <a:ext cx="966921" cy="1574196"/>
              <a:chOff x="1961905" y="4876800"/>
              <a:chExt cx="1713777" cy="2080589"/>
            </a:xfrm>
          </p:grpSpPr>
          <p:pic>
            <p:nvPicPr>
              <p:cNvPr id="74" name="Obraz 73">
                <a:extLst>
                  <a:ext uri="{FF2B5EF4-FFF2-40B4-BE49-F238E27FC236}">
                    <a16:creationId xmlns:a16="http://schemas.microsoft.com/office/drawing/2014/main" id="{E6996FF4-76FF-A38C-4A29-0137EBC7B1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75" name="Prostokąt 74">
                <a:extLst>
                  <a:ext uri="{FF2B5EF4-FFF2-40B4-BE49-F238E27FC236}">
                    <a16:creationId xmlns:a16="http://schemas.microsoft.com/office/drawing/2014/main" id="{4FDC0FCC-1163-74A6-AAF1-59ED4A7C513E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1619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36" grpId="0" animBg="1"/>
      <p:bldP spid="38" grpId="0" animBg="1"/>
      <p:bldP spid="48" grpId="0"/>
      <p:bldP spid="49" grpId="0"/>
      <p:bldP spid="5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2F5C86-CA8E-579F-CF38-26C672908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E024B824-96C9-E23E-70CE-26B0F2C86BF3}"/>
              </a:ext>
            </a:extLst>
          </p:cNvPr>
          <p:cNvSpPr txBox="1"/>
          <p:nvPr/>
        </p:nvSpPr>
        <p:spPr>
          <a:xfrm>
            <a:off x="5067513" y="602421"/>
            <a:ext cx="1959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Odbiór 6 maja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6E17EE2A-951B-8283-64A0-0E56DE067C3B}"/>
              </a:ext>
            </a:extLst>
          </p:cNvPr>
          <p:cNvSpPr txBox="1"/>
          <p:nvPr/>
        </p:nvSpPr>
        <p:spPr>
          <a:xfrm>
            <a:off x="2745318" y="4448786"/>
            <a:ext cx="298429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matematyka w języku obcym dla absolwentów szkół lub oddziałów dwujęzycznych (PP)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geografia w języku obcym dla absolwentów szkół lub oddziałów dwujęzycznych (PR)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D0AFFF3-952E-D228-BD00-4602F4F0997E}"/>
              </a:ext>
            </a:extLst>
          </p:cNvPr>
          <p:cNvSpPr txBox="1"/>
          <p:nvPr/>
        </p:nvSpPr>
        <p:spPr>
          <a:xfrm>
            <a:off x="8120039" y="4729796"/>
            <a:ext cx="2650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zostaje w szkole do 8 maja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3FD731E-7492-9FF5-9776-9B85152CD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523" y="33465"/>
            <a:ext cx="1161477" cy="37490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34499E4-E31D-F588-FD6F-DD32299BD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65" y="33465"/>
            <a:ext cx="731642" cy="531311"/>
          </a:xfrm>
          <a:prstGeom prst="rect">
            <a:avLst/>
          </a:prstGeom>
        </p:spPr>
      </p:pic>
      <p:sp>
        <p:nvSpPr>
          <p:cNvPr id="29" name="pole tekstowe 28">
            <a:extLst>
              <a:ext uri="{FF2B5EF4-FFF2-40B4-BE49-F238E27FC236}">
                <a16:creationId xmlns:a16="http://schemas.microsoft.com/office/drawing/2014/main" id="{2F305100-BE48-2D28-64BC-B5261256D799}"/>
              </a:ext>
            </a:extLst>
          </p:cNvPr>
          <p:cNvSpPr txBox="1"/>
          <p:nvPr/>
        </p:nvSpPr>
        <p:spPr>
          <a:xfrm>
            <a:off x="2582368" y="824359"/>
            <a:ext cx="130471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j. angielski</a:t>
            </a:r>
          </a:p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j. francuski</a:t>
            </a:r>
          </a:p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j. hiszpański</a:t>
            </a:r>
          </a:p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j. niemiecki</a:t>
            </a:r>
          </a:p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j. rosyjski</a:t>
            </a:r>
          </a:p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j. ukraiński</a:t>
            </a:r>
          </a:p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j. włoski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2EF224C2-F836-1605-93E4-5529778A8471}"/>
              </a:ext>
            </a:extLst>
          </p:cNvPr>
          <p:cNvSpPr/>
          <p:nvPr/>
        </p:nvSpPr>
        <p:spPr>
          <a:xfrm>
            <a:off x="3613841" y="512376"/>
            <a:ext cx="788999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5000" cap="none" spc="0" dirty="0">
                <a:ln w="0"/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}</a:t>
            </a: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0E3B678F-CDAE-2C9A-A6E0-7F086B05974D}"/>
              </a:ext>
            </a:extLst>
          </p:cNvPr>
          <p:cNvSpPr txBox="1"/>
          <p:nvPr/>
        </p:nvSpPr>
        <p:spPr>
          <a:xfrm>
            <a:off x="4213000" y="1516857"/>
            <a:ext cx="1375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poziom</a:t>
            </a:r>
          </a:p>
          <a:p>
            <a:pPr algn="ctr"/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podstawowy</a:t>
            </a:r>
          </a:p>
        </p:txBody>
      </p:sp>
      <p:sp>
        <p:nvSpPr>
          <p:cNvPr id="33" name="Strzałka: w prawo 32">
            <a:extLst>
              <a:ext uri="{FF2B5EF4-FFF2-40B4-BE49-F238E27FC236}">
                <a16:creationId xmlns:a16="http://schemas.microsoft.com/office/drawing/2014/main" id="{976596FB-11B0-1BD1-7B5A-0672CAA25A35}"/>
              </a:ext>
            </a:extLst>
          </p:cNvPr>
          <p:cNvSpPr/>
          <p:nvPr/>
        </p:nvSpPr>
        <p:spPr>
          <a:xfrm>
            <a:off x="5771981" y="1617444"/>
            <a:ext cx="1046631" cy="3693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34" name="Obraz 33">
            <a:extLst>
              <a:ext uri="{FF2B5EF4-FFF2-40B4-BE49-F238E27FC236}">
                <a16:creationId xmlns:a16="http://schemas.microsoft.com/office/drawing/2014/main" id="{A10EB60C-C0E4-8C54-B1C1-9E5E47F07C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6447" y="1200406"/>
            <a:ext cx="1563420" cy="1312033"/>
          </a:xfrm>
          <a:prstGeom prst="rect">
            <a:avLst/>
          </a:prstGeom>
        </p:spPr>
      </p:pic>
      <p:sp>
        <p:nvSpPr>
          <p:cNvPr id="35" name="Strzałka: w prawo 34">
            <a:extLst>
              <a:ext uri="{FF2B5EF4-FFF2-40B4-BE49-F238E27FC236}">
                <a16:creationId xmlns:a16="http://schemas.microsoft.com/office/drawing/2014/main" id="{D1BAD036-F349-FED6-6D4C-FAF46B5B7994}"/>
              </a:ext>
            </a:extLst>
          </p:cNvPr>
          <p:cNvSpPr/>
          <p:nvPr/>
        </p:nvSpPr>
        <p:spPr>
          <a:xfrm>
            <a:off x="8863071" y="1626271"/>
            <a:ext cx="1046631" cy="3693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36" name="Obraz 35">
            <a:extLst>
              <a:ext uri="{FF2B5EF4-FFF2-40B4-BE49-F238E27FC236}">
                <a16:creationId xmlns:a16="http://schemas.microsoft.com/office/drawing/2014/main" id="{87AF20A2-3507-9903-110A-C019A1D1B4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6607" y="1536900"/>
            <a:ext cx="1603445" cy="532774"/>
          </a:xfrm>
          <a:prstGeom prst="rect">
            <a:avLst/>
          </a:prstGeom>
        </p:spPr>
      </p:pic>
      <p:sp>
        <p:nvSpPr>
          <p:cNvPr id="47" name="Strzałka: w prawo 46">
            <a:extLst>
              <a:ext uri="{FF2B5EF4-FFF2-40B4-BE49-F238E27FC236}">
                <a16:creationId xmlns:a16="http://schemas.microsoft.com/office/drawing/2014/main" id="{148C3188-C91C-5E61-6875-5E6647287D15}"/>
              </a:ext>
            </a:extLst>
          </p:cNvPr>
          <p:cNvSpPr/>
          <p:nvPr/>
        </p:nvSpPr>
        <p:spPr>
          <a:xfrm>
            <a:off x="5771981" y="5442484"/>
            <a:ext cx="1046631" cy="3693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49" name="Obraz 48">
            <a:extLst>
              <a:ext uri="{FF2B5EF4-FFF2-40B4-BE49-F238E27FC236}">
                <a16:creationId xmlns:a16="http://schemas.microsoft.com/office/drawing/2014/main" id="{B096A4BE-ADC0-1D2C-C4A5-67C36E5361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0039" y="5297011"/>
            <a:ext cx="1078149" cy="1312033"/>
          </a:xfrm>
          <a:prstGeom prst="rect">
            <a:avLst/>
          </a:prstGeom>
        </p:spPr>
      </p:pic>
      <p:pic>
        <p:nvPicPr>
          <p:cNvPr id="51" name="Obraz 50">
            <a:extLst>
              <a:ext uri="{FF2B5EF4-FFF2-40B4-BE49-F238E27FC236}">
                <a16:creationId xmlns:a16="http://schemas.microsoft.com/office/drawing/2014/main" id="{27F59938-117E-D1F7-B9C3-FDCBDEA4B4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7168" y="4577023"/>
            <a:ext cx="1079453" cy="2005849"/>
          </a:xfrm>
          <a:prstGeom prst="rect">
            <a:avLst/>
          </a:prstGeom>
        </p:spPr>
      </p:pic>
      <p:cxnSp>
        <p:nvCxnSpPr>
          <p:cNvPr id="52" name="Łącznik prosty 51">
            <a:extLst>
              <a:ext uri="{FF2B5EF4-FFF2-40B4-BE49-F238E27FC236}">
                <a16:creationId xmlns:a16="http://schemas.microsoft.com/office/drawing/2014/main" id="{F48CC472-8846-F1FA-F6DF-2C11B9A55CC9}"/>
              </a:ext>
            </a:extLst>
          </p:cNvPr>
          <p:cNvCxnSpPr/>
          <p:nvPr/>
        </p:nvCxnSpPr>
        <p:spPr>
          <a:xfrm>
            <a:off x="99565" y="3926531"/>
            <a:ext cx="1198485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pole tekstowe 59">
            <a:extLst>
              <a:ext uri="{FF2B5EF4-FFF2-40B4-BE49-F238E27FC236}">
                <a16:creationId xmlns:a16="http://schemas.microsoft.com/office/drawing/2014/main" id="{C7F7994F-E2EE-93B5-F59C-F0709335D8DB}"/>
              </a:ext>
            </a:extLst>
          </p:cNvPr>
          <p:cNvSpPr txBox="1"/>
          <p:nvPr/>
        </p:nvSpPr>
        <p:spPr>
          <a:xfrm>
            <a:off x="2667354" y="2947848"/>
            <a:ext cx="36169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j. kaszubski</a:t>
            </a:r>
          </a:p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j. łaciński i kultura antyczna</a:t>
            </a:r>
          </a:p>
        </p:txBody>
      </p:sp>
      <p:sp>
        <p:nvSpPr>
          <p:cNvPr id="61" name="Strzałka: w prawo 60">
            <a:extLst>
              <a:ext uri="{FF2B5EF4-FFF2-40B4-BE49-F238E27FC236}">
                <a16:creationId xmlns:a16="http://schemas.microsoft.com/office/drawing/2014/main" id="{1DCD6097-4F9B-942C-7082-76B16D150213}"/>
              </a:ext>
            </a:extLst>
          </p:cNvPr>
          <p:cNvSpPr/>
          <p:nvPr/>
        </p:nvSpPr>
        <p:spPr>
          <a:xfrm rot="20113247">
            <a:off x="5750311" y="2623700"/>
            <a:ext cx="1046631" cy="3693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1CD29514-DA4D-1A5F-B043-36D98D938E08}"/>
              </a:ext>
            </a:extLst>
          </p:cNvPr>
          <p:cNvGrpSpPr/>
          <p:nvPr/>
        </p:nvGrpSpPr>
        <p:grpSpPr>
          <a:xfrm>
            <a:off x="423453" y="4741931"/>
            <a:ext cx="2039696" cy="1742461"/>
            <a:chOff x="481754" y="636494"/>
            <a:chExt cx="2039696" cy="1742461"/>
          </a:xfrm>
        </p:grpSpPr>
        <p:grpSp>
          <p:nvGrpSpPr>
            <p:cNvPr id="62" name="Grupa 61">
              <a:extLst>
                <a:ext uri="{FF2B5EF4-FFF2-40B4-BE49-F238E27FC236}">
                  <a16:creationId xmlns:a16="http://schemas.microsoft.com/office/drawing/2014/main" id="{11D4E50D-8060-3EE1-8230-17D776ED2D8C}"/>
                </a:ext>
              </a:extLst>
            </p:cNvPr>
            <p:cNvGrpSpPr/>
            <p:nvPr/>
          </p:nvGrpSpPr>
          <p:grpSpPr>
            <a:xfrm>
              <a:off x="481754" y="636494"/>
              <a:ext cx="966921" cy="1574196"/>
              <a:chOff x="1961905" y="4876800"/>
              <a:chExt cx="1713777" cy="2080589"/>
            </a:xfrm>
          </p:grpSpPr>
          <p:pic>
            <p:nvPicPr>
              <p:cNvPr id="69" name="Obraz 68">
                <a:extLst>
                  <a:ext uri="{FF2B5EF4-FFF2-40B4-BE49-F238E27FC236}">
                    <a16:creationId xmlns:a16="http://schemas.microsoft.com/office/drawing/2014/main" id="{7091395C-CE6E-793C-1174-62D7153694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70" name="Prostokąt 69">
                <a:extLst>
                  <a:ext uri="{FF2B5EF4-FFF2-40B4-BE49-F238E27FC236}">
                    <a16:creationId xmlns:a16="http://schemas.microsoft.com/office/drawing/2014/main" id="{42416707-3E6C-D849-1995-D73B5F4CD62E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3" name="Grupa 62">
              <a:extLst>
                <a:ext uri="{FF2B5EF4-FFF2-40B4-BE49-F238E27FC236}">
                  <a16:creationId xmlns:a16="http://schemas.microsoft.com/office/drawing/2014/main" id="{C077DD1B-6280-6FF0-7897-433B48663864}"/>
                </a:ext>
              </a:extLst>
            </p:cNvPr>
            <p:cNvGrpSpPr/>
            <p:nvPr/>
          </p:nvGrpSpPr>
          <p:grpSpPr>
            <a:xfrm>
              <a:off x="1025616" y="739367"/>
              <a:ext cx="966921" cy="1574196"/>
              <a:chOff x="1961905" y="4876800"/>
              <a:chExt cx="1713777" cy="2080589"/>
            </a:xfrm>
          </p:grpSpPr>
          <p:pic>
            <p:nvPicPr>
              <p:cNvPr id="67" name="Obraz 66">
                <a:extLst>
                  <a:ext uri="{FF2B5EF4-FFF2-40B4-BE49-F238E27FC236}">
                    <a16:creationId xmlns:a16="http://schemas.microsoft.com/office/drawing/2014/main" id="{DA0172F1-EAB5-93ED-D350-6885628DFE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68" name="Prostokąt 67">
                <a:extLst>
                  <a:ext uri="{FF2B5EF4-FFF2-40B4-BE49-F238E27FC236}">
                    <a16:creationId xmlns:a16="http://schemas.microsoft.com/office/drawing/2014/main" id="{B4B6094D-5681-8467-E12F-57B4D287972C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4" name="Grupa 63">
              <a:extLst>
                <a:ext uri="{FF2B5EF4-FFF2-40B4-BE49-F238E27FC236}">
                  <a16:creationId xmlns:a16="http://schemas.microsoft.com/office/drawing/2014/main" id="{A6E272A5-3FD0-E41A-2486-5534E80A6032}"/>
                </a:ext>
              </a:extLst>
            </p:cNvPr>
            <p:cNvGrpSpPr/>
            <p:nvPr/>
          </p:nvGrpSpPr>
          <p:grpSpPr>
            <a:xfrm>
              <a:off x="1554529" y="804759"/>
              <a:ext cx="966921" cy="1574196"/>
              <a:chOff x="1961905" y="4876800"/>
              <a:chExt cx="1713777" cy="2080589"/>
            </a:xfrm>
          </p:grpSpPr>
          <p:pic>
            <p:nvPicPr>
              <p:cNvPr id="65" name="Obraz 64">
                <a:extLst>
                  <a:ext uri="{FF2B5EF4-FFF2-40B4-BE49-F238E27FC236}">
                    <a16:creationId xmlns:a16="http://schemas.microsoft.com/office/drawing/2014/main" id="{4644E857-C496-8EBA-809D-EC4F968294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66" name="Prostokąt 65">
                <a:extLst>
                  <a:ext uri="{FF2B5EF4-FFF2-40B4-BE49-F238E27FC236}">
                    <a16:creationId xmlns:a16="http://schemas.microsoft.com/office/drawing/2014/main" id="{6AE0BF7D-49A4-DA71-E66C-E2AE3DD386D3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71" name="Grupa 70">
            <a:extLst>
              <a:ext uri="{FF2B5EF4-FFF2-40B4-BE49-F238E27FC236}">
                <a16:creationId xmlns:a16="http://schemas.microsoft.com/office/drawing/2014/main" id="{0510F7E7-A13B-B119-1D5B-539400B5FA3F}"/>
              </a:ext>
            </a:extLst>
          </p:cNvPr>
          <p:cNvGrpSpPr/>
          <p:nvPr/>
        </p:nvGrpSpPr>
        <p:grpSpPr>
          <a:xfrm>
            <a:off x="417695" y="668118"/>
            <a:ext cx="2039696" cy="1742461"/>
            <a:chOff x="481754" y="636494"/>
            <a:chExt cx="2039696" cy="1742461"/>
          </a:xfrm>
        </p:grpSpPr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3E251988-CF4E-7401-BBDD-4CB3EFFBC264}"/>
                </a:ext>
              </a:extLst>
            </p:cNvPr>
            <p:cNvGrpSpPr/>
            <p:nvPr/>
          </p:nvGrpSpPr>
          <p:grpSpPr>
            <a:xfrm>
              <a:off x="481754" y="636494"/>
              <a:ext cx="966921" cy="1574196"/>
              <a:chOff x="1961905" y="4876800"/>
              <a:chExt cx="1713777" cy="2080589"/>
            </a:xfrm>
          </p:grpSpPr>
          <p:pic>
            <p:nvPicPr>
              <p:cNvPr id="79" name="Obraz 78">
                <a:extLst>
                  <a:ext uri="{FF2B5EF4-FFF2-40B4-BE49-F238E27FC236}">
                    <a16:creationId xmlns:a16="http://schemas.microsoft.com/office/drawing/2014/main" id="{DA288D20-5B8A-51E7-AF9A-90C7BAF898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80" name="Prostokąt 79">
                <a:extLst>
                  <a:ext uri="{FF2B5EF4-FFF2-40B4-BE49-F238E27FC236}">
                    <a16:creationId xmlns:a16="http://schemas.microsoft.com/office/drawing/2014/main" id="{1A0011EA-7B60-D20F-0702-CABFE064AC84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88971543-A6D6-EEFF-284F-CC990F040DEC}"/>
                </a:ext>
              </a:extLst>
            </p:cNvPr>
            <p:cNvGrpSpPr/>
            <p:nvPr/>
          </p:nvGrpSpPr>
          <p:grpSpPr>
            <a:xfrm>
              <a:off x="1025616" y="739367"/>
              <a:ext cx="966921" cy="1574196"/>
              <a:chOff x="1961905" y="4876800"/>
              <a:chExt cx="1713777" cy="2080589"/>
            </a:xfrm>
          </p:grpSpPr>
          <p:pic>
            <p:nvPicPr>
              <p:cNvPr id="77" name="Obraz 76">
                <a:extLst>
                  <a:ext uri="{FF2B5EF4-FFF2-40B4-BE49-F238E27FC236}">
                    <a16:creationId xmlns:a16="http://schemas.microsoft.com/office/drawing/2014/main" id="{5F631E52-59AE-C970-D086-853D8726D4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78" name="Prostokąt 77">
                <a:extLst>
                  <a:ext uri="{FF2B5EF4-FFF2-40B4-BE49-F238E27FC236}">
                    <a16:creationId xmlns:a16="http://schemas.microsoft.com/office/drawing/2014/main" id="{B1ACBE4B-760F-C479-F71B-783E387117A2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FBDAC31E-D07D-8030-165E-9A791A61919B}"/>
                </a:ext>
              </a:extLst>
            </p:cNvPr>
            <p:cNvGrpSpPr/>
            <p:nvPr/>
          </p:nvGrpSpPr>
          <p:grpSpPr>
            <a:xfrm>
              <a:off x="1554529" y="804759"/>
              <a:ext cx="966921" cy="1574196"/>
              <a:chOff x="1961905" y="4876800"/>
              <a:chExt cx="1713777" cy="2080589"/>
            </a:xfrm>
          </p:grpSpPr>
          <p:pic>
            <p:nvPicPr>
              <p:cNvPr id="75" name="Obraz 74">
                <a:extLst>
                  <a:ext uri="{FF2B5EF4-FFF2-40B4-BE49-F238E27FC236}">
                    <a16:creationId xmlns:a16="http://schemas.microsoft.com/office/drawing/2014/main" id="{2D1B3089-277E-8011-EC20-BD9BBA5ED4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76" name="Prostokąt 75">
                <a:extLst>
                  <a:ext uri="{FF2B5EF4-FFF2-40B4-BE49-F238E27FC236}">
                    <a16:creationId xmlns:a16="http://schemas.microsoft.com/office/drawing/2014/main" id="{9EAC5186-2B8C-3A5A-88C9-C5462F910B1E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81" name="Grupa 80">
            <a:extLst>
              <a:ext uri="{FF2B5EF4-FFF2-40B4-BE49-F238E27FC236}">
                <a16:creationId xmlns:a16="http://schemas.microsoft.com/office/drawing/2014/main" id="{C1237709-18E5-6209-07C4-E973844BA9EC}"/>
              </a:ext>
            </a:extLst>
          </p:cNvPr>
          <p:cNvGrpSpPr/>
          <p:nvPr/>
        </p:nvGrpSpPr>
        <p:grpSpPr>
          <a:xfrm>
            <a:off x="430198" y="2179676"/>
            <a:ext cx="2039696" cy="1742461"/>
            <a:chOff x="481754" y="636494"/>
            <a:chExt cx="2039696" cy="1742461"/>
          </a:xfrm>
        </p:grpSpPr>
        <p:grpSp>
          <p:nvGrpSpPr>
            <p:cNvPr id="82" name="Grupa 81">
              <a:extLst>
                <a:ext uri="{FF2B5EF4-FFF2-40B4-BE49-F238E27FC236}">
                  <a16:creationId xmlns:a16="http://schemas.microsoft.com/office/drawing/2014/main" id="{4CB4FBC8-F42A-83F4-2F49-4D835C391962}"/>
                </a:ext>
              </a:extLst>
            </p:cNvPr>
            <p:cNvGrpSpPr/>
            <p:nvPr/>
          </p:nvGrpSpPr>
          <p:grpSpPr>
            <a:xfrm>
              <a:off x="481754" y="636494"/>
              <a:ext cx="966921" cy="1574196"/>
              <a:chOff x="1961905" y="4876800"/>
              <a:chExt cx="1713777" cy="2080589"/>
            </a:xfrm>
          </p:grpSpPr>
          <p:pic>
            <p:nvPicPr>
              <p:cNvPr id="89" name="Obraz 88">
                <a:extLst>
                  <a:ext uri="{FF2B5EF4-FFF2-40B4-BE49-F238E27FC236}">
                    <a16:creationId xmlns:a16="http://schemas.microsoft.com/office/drawing/2014/main" id="{2A07089D-E921-853A-8207-666FBF8F27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90" name="Prostokąt 89">
                <a:extLst>
                  <a:ext uri="{FF2B5EF4-FFF2-40B4-BE49-F238E27FC236}">
                    <a16:creationId xmlns:a16="http://schemas.microsoft.com/office/drawing/2014/main" id="{1C6241DB-DCB4-895F-F877-19818A658227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3" name="Grupa 82">
              <a:extLst>
                <a:ext uri="{FF2B5EF4-FFF2-40B4-BE49-F238E27FC236}">
                  <a16:creationId xmlns:a16="http://schemas.microsoft.com/office/drawing/2014/main" id="{DAA65F65-9247-32E1-5366-F3104606FDF5}"/>
                </a:ext>
              </a:extLst>
            </p:cNvPr>
            <p:cNvGrpSpPr/>
            <p:nvPr/>
          </p:nvGrpSpPr>
          <p:grpSpPr>
            <a:xfrm>
              <a:off x="1025616" y="739367"/>
              <a:ext cx="966921" cy="1574196"/>
              <a:chOff x="1961905" y="4876800"/>
              <a:chExt cx="1713777" cy="2080589"/>
            </a:xfrm>
          </p:grpSpPr>
          <p:pic>
            <p:nvPicPr>
              <p:cNvPr id="87" name="Obraz 86">
                <a:extLst>
                  <a:ext uri="{FF2B5EF4-FFF2-40B4-BE49-F238E27FC236}">
                    <a16:creationId xmlns:a16="http://schemas.microsoft.com/office/drawing/2014/main" id="{BB4E88CC-711F-1835-961F-ADFADC17DE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88" name="Prostokąt 87">
                <a:extLst>
                  <a:ext uri="{FF2B5EF4-FFF2-40B4-BE49-F238E27FC236}">
                    <a16:creationId xmlns:a16="http://schemas.microsoft.com/office/drawing/2014/main" id="{1657BAF9-E661-200A-6DC4-B96B83E6633E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4" name="Grupa 83">
              <a:extLst>
                <a:ext uri="{FF2B5EF4-FFF2-40B4-BE49-F238E27FC236}">
                  <a16:creationId xmlns:a16="http://schemas.microsoft.com/office/drawing/2014/main" id="{9F283EAF-18EC-B791-D972-DDEEB962B0F3}"/>
                </a:ext>
              </a:extLst>
            </p:cNvPr>
            <p:cNvGrpSpPr/>
            <p:nvPr/>
          </p:nvGrpSpPr>
          <p:grpSpPr>
            <a:xfrm>
              <a:off x="1554529" y="804759"/>
              <a:ext cx="966921" cy="1574196"/>
              <a:chOff x="1961905" y="4876800"/>
              <a:chExt cx="1713777" cy="2080589"/>
            </a:xfrm>
          </p:grpSpPr>
          <p:pic>
            <p:nvPicPr>
              <p:cNvPr id="85" name="Obraz 84">
                <a:extLst>
                  <a:ext uri="{FF2B5EF4-FFF2-40B4-BE49-F238E27FC236}">
                    <a16:creationId xmlns:a16="http://schemas.microsoft.com/office/drawing/2014/main" id="{0AD80A56-F988-EB31-0EF3-9E91AE4063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86" name="Prostokąt 85">
                <a:extLst>
                  <a:ext uri="{FF2B5EF4-FFF2-40B4-BE49-F238E27FC236}">
                    <a16:creationId xmlns:a16="http://schemas.microsoft.com/office/drawing/2014/main" id="{62F1CDB5-1177-E069-1EA9-F2F4B76B3E93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9" name="pole tekstowe 8">
            <a:extLst>
              <a:ext uri="{FF2B5EF4-FFF2-40B4-BE49-F238E27FC236}">
                <a16:creationId xmlns:a16="http://schemas.microsoft.com/office/drawing/2014/main" id="{C911EDF5-2EAD-2332-D171-647350981521}"/>
              </a:ext>
            </a:extLst>
          </p:cNvPr>
          <p:cNvSpPr txBox="1"/>
          <p:nvPr/>
        </p:nvSpPr>
        <p:spPr>
          <a:xfrm>
            <a:off x="2803602" y="78908"/>
            <a:ext cx="68579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l-PL" dirty="0"/>
              <a:t>REDYSTRYBUCJA MATERIAŁÓW EGZAMINACYJNYCH </a:t>
            </a:r>
          </a:p>
        </p:txBody>
      </p:sp>
    </p:spTree>
    <p:extLst>
      <p:ext uri="{BB962C8B-B14F-4D97-AF65-F5344CB8AC3E}">
        <p14:creationId xmlns:p14="http://schemas.microsoft.com/office/powerpoint/2010/main" val="380275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C4E0C533-1B9A-1A11-022C-0CCDEAA8C41F}"/>
              </a:ext>
            </a:extLst>
          </p:cNvPr>
          <p:cNvSpPr txBox="1"/>
          <p:nvPr/>
        </p:nvSpPr>
        <p:spPr>
          <a:xfrm>
            <a:off x="3041984" y="190421"/>
            <a:ext cx="4974557" cy="464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pl-PL" sz="2400" b="1" dirty="0">
                <a:ln w="0"/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DOSTOSOWANIA PO </a:t>
            </a:r>
            <a:r>
              <a:rPr lang="pl-PL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 lutego 2026 r.</a:t>
            </a:r>
            <a:endParaRPr lang="pl-PL" sz="2400" b="1" dirty="0">
              <a:ln w="0"/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683A8FBA-AB18-51B4-BA08-553E4FD45494}"/>
              </a:ext>
            </a:extLst>
          </p:cNvPr>
          <p:cNvSpPr txBox="1"/>
          <p:nvPr/>
        </p:nvSpPr>
        <p:spPr>
          <a:xfrm>
            <a:off x="759973" y="713192"/>
            <a:ext cx="1119886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Jeżeli konieczność dostosowania warunków lub formy przeprowadzania egzaminu maturalnego wystąpi</a:t>
            </a:r>
          </a:p>
          <a:p>
            <a:r>
              <a:rPr lang="pl-PL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 10 lutego 2026 r</a:t>
            </a:r>
            <a:r>
              <a:rPr lang="pl-PL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pl-PL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dyrektor szkoły:</a:t>
            </a:r>
          </a:p>
          <a:p>
            <a:endParaRPr lang="pl-PL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pl-PL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decyduje o zasadności przyjęcia dokumentu po wyznaczonym terminie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pl-PL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rada pedagogiczna wskazuje dostosowania zgodnie z komunikatem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pl-PL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informuje niezwłocznie na piśmie rodziców ucznia albo pełnoletniego ucznia o wskazanym przez radę pedagogiczną sposobie lub sposobach dostosowania </a:t>
            </a:r>
            <a:r>
              <a:rPr lang="pl-PL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warunków</a:t>
            </a:r>
            <a:r>
              <a:rPr lang="pl-PL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lub </a:t>
            </a:r>
            <a:r>
              <a:rPr lang="pl-PL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formy</a:t>
            </a:r>
            <a:r>
              <a:rPr lang="pl-PL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przeprowadzania egzaminu.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7410DDDA-2C54-9B41-CEA0-DF2031A04623}"/>
              </a:ext>
            </a:extLst>
          </p:cNvPr>
          <p:cNvSpPr txBox="1"/>
          <p:nvPr/>
        </p:nvSpPr>
        <p:spPr>
          <a:xfrm>
            <a:off x="8358390" y="2696149"/>
            <a:ext cx="3562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Komunikat dyrektora Centralnej Komisji Egzaminacyjnej z 20 sierpnia 2025 r. w sprawie szczegółowych sposobów dostosowania warunków i form przeprowadzania egzaminu maturalnego w roku szkolnym 2025/2026 </a:t>
            </a:r>
            <a:r>
              <a:rPr lang="pl-PL" sz="1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pkt. 13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A63B9B40-B9D0-6A9A-17B8-FB748FFC9C43}"/>
              </a:ext>
            </a:extLst>
          </p:cNvPr>
          <p:cNvSpPr/>
          <p:nvPr/>
        </p:nvSpPr>
        <p:spPr>
          <a:xfrm>
            <a:off x="1778798" y="4440461"/>
            <a:ext cx="3628176" cy="739478"/>
          </a:xfrm>
          <a:prstGeom prst="rect">
            <a:avLst/>
          </a:prstGeom>
          <a:noFill/>
          <a:ln w="28575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337F7936-D144-4B04-E9FE-477E13301EF7}"/>
              </a:ext>
            </a:extLst>
          </p:cNvPr>
          <p:cNvSpPr txBox="1"/>
          <p:nvPr/>
        </p:nvSpPr>
        <p:spPr>
          <a:xfrm>
            <a:off x="1751066" y="4407123"/>
            <a:ext cx="3628176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Warunki</a:t>
            </a:r>
            <a:r>
              <a:rPr lang="pl-PL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np.: nieprzenoszenie odpowiedzi, dostosowanie zasad oceniania, przedłużenie czasu, oddzielna sala</a:t>
            </a:r>
          </a:p>
        </p:txBody>
      </p:sp>
      <p:sp>
        <p:nvSpPr>
          <p:cNvPr id="7" name="Strzałka: w prawo 6">
            <a:extLst>
              <a:ext uri="{FF2B5EF4-FFF2-40B4-BE49-F238E27FC236}">
                <a16:creationId xmlns:a16="http://schemas.microsoft.com/office/drawing/2014/main" id="{D16E952A-26A8-7D5A-3806-E513E71B0157}"/>
              </a:ext>
            </a:extLst>
          </p:cNvPr>
          <p:cNvSpPr/>
          <p:nvPr/>
        </p:nvSpPr>
        <p:spPr>
          <a:xfrm>
            <a:off x="5529263" y="4640301"/>
            <a:ext cx="628650" cy="285750"/>
          </a:xfrm>
          <a:prstGeom prst="rightArrow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C57496D6-BAA8-5210-5937-B73944815149}"/>
              </a:ext>
            </a:extLst>
          </p:cNvPr>
          <p:cNvSpPr txBox="1"/>
          <p:nvPr/>
        </p:nvSpPr>
        <p:spPr>
          <a:xfrm>
            <a:off x="6307935" y="4548590"/>
            <a:ext cx="4198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Dyrektor szkoły samodzielnie wprowadza przyznane </a:t>
            </a:r>
            <a:r>
              <a:rPr lang="pl-PL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warunki</a:t>
            </a:r>
            <a:r>
              <a:rPr lang="pl-PL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dostosowań w 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A1D79E58-2571-96A2-CA59-9C3CB7B1F867}"/>
              </a:ext>
            </a:extLst>
          </p:cNvPr>
          <p:cNvSpPr/>
          <p:nvPr/>
        </p:nvSpPr>
        <p:spPr>
          <a:xfrm>
            <a:off x="6307935" y="4440461"/>
            <a:ext cx="4283865" cy="739478"/>
          </a:xfrm>
          <a:prstGeom prst="rect">
            <a:avLst/>
          </a:prstGeom>
          <a:noFill/>
          <a:ln w="28575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DDEBAF8-24CE-EC9D-9DE9-44FDDB348A4F}"/>
              </a:ext>
            </a:extLst>
          </p:cNvPr>
          <p:cNvSpPr txBox="1"/>
          <p:nvPr/>
        </p:nvSpPr>
        <p:spPr>
          <a:xfrm>
            <a:off x="1752600" y="5808665"/>
            <a:ext cx="342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Forma </a:t>
            </a:r>
            <a:r>
              <a:rPr lang="pl-PL" sz="1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zmiana rodzaju arkusza</a:t>
            </a:r>
            <a:endParaRPr lang="pl-PL" sz="1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97C813CC-3EF5-2309-4BF2-3A778F962D61}"/>
              </a:ext>
            </a:extLst>
          </p:cNvPr>
          <p:cNvSpPr/>
          <p:nvPr/>
        </p:nvSpPr>
        <p:spPr>
          <a:xfrm>
            <a:off x="1778798" y="5592814"/>
            <a:ext cx="3628177" cy="739478"/>
          </a:xfrm>
          <a:prstGeom prst="rect">
            <a:avLst/>
          </a:prstGeom>
          <a:noFill/>
          <a:ln w="28575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Strzałka: w prawo 11">
            <a:extLst>
              <a:ext uri="{FF2B5EF4-FFF2-40B4-BE49-F238E27FC236}">
                <a16:creationId xmlns:a16="http://schemas.microsoft.com/office/drawing/2014/main" id="{CE721846-B817-C2D2-A9A6-19D795A2E24D}"/>
              </a:ext>
            </a:extLst>
          </p:cNvPr>
          <p:cNvSpPr/>
          <p:nvPr/>
        </p:nvSpPr>
        <p:spPr>
          <a:xfrm>
            <a:off x="5529263" y="5787707"/>
            <a:ext cx="628650" cy="285750"/>
          </a:xfrm>
          <a:prstGeom prst="rightArrow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B426F2B3-1636-3451-7C5D-A12E94512B11}"/>
              </a:ext>
            </a:extLst>
          </p:cNvPr>
          <p:cNvSpPr/>
          <p:nvPr/>
        </p:nvSpPr>
        <p:spPr>
          <a:xfrm>
            <a:off x="6307935" y="5579192"/>
            <a:ext cx="4283864" cy="739478"/>
          </a:xfrm>
          <a:prstGeom prst="rect">
            <a:avLst/>
          </a:prstGeom>
          <a:noFill/>
          <a:ln w="28575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59866575-1FED-008F-80EE-72CFD52824EA}"/>
              </a:ext>
            </a:extLst>
          </p:cNvPr>
          <p:cNvSpPr txBox="1"/>
          <p:nvPr/>
        </p:nvSpPr>
        <p:spPr>
          <a:xfrm>
            <a:off x="6307934" y="5600659"/>
            <a:ext cx="42457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Dyrektor szkoły niezwłocznie generuje w </a:t>
            </a:r>
          </a:p>
          <a:p>
            <a:r>
              <a:rPr lang="pl-PL" sz="1400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Wniosek o szczególne dostosowania </a:t>
            </a:r>
            <a:r>
              <a:rPr lang="pl-PL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przesyła do OKE wraz z dokumentacją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CBB94807-985A-2E3E-A031-7459D3FDDA99}"/>
              </a:ext>
            </a:extLst>
          </p:cNvPr>
          <p:cNvSpPr txBox="1"/>
          <p:nvPr/>
        </p:nvSpPr>
        <p:spPr>
          <a:xfrm>
            <a:off x="4043362" y="3680539"/>
            <a:ext cx="4105275" cy="402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pl-PL" sz="2000" b="1" dirty="0">
                <a:ln w="0"/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DZIAŁANIA DYREKTORA SZKOŁY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036E446F-7EF9-AF29-0BE8-ACA4E97B3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0472" y="4819532"/>
            <a:ext cx="748701" cy="187175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8F6D3DB1-DD5D-C44B-CFFC-14AEC8161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0864" y="5631438"/>
            <a:ext cx="748701" cy="187175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266AF3E2-B1C4-FCA8-AEEB-44CB1C000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0523" y="33465"/>
            <a:ext cx="1161477" cy="374908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25332B68-2A23-4DD7-ADB3-5417D1384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65" y="33465"/>
            <a:ext cx="731642" cy="531311"/>
          </a:xfrm>
          <a:prstGeom prst="rect">
            <a:avLst/>
          </a:prstGeom>
        </p:spPr>
      </p:pic>
      <p:pic>
        <p:nvPicPr>
          <p:cNvPr id="20" name="Picture 6" descr="undefined">
            <a:extLst>
              <a:ext uri="{FF2B5EF4-FFF2-40B4-BE49-F238E27FC236}">
                <a16:creationId xmlns:a16="http://schemas.microsoft.com/office/drawing/2014/main" id="{4FC3CB6A-0E4B-84D5-DEE1-E82F8ED4C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4658" y="6120658"/>
            <a:ext cx="737341" cy="73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92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  <p:bldP spid="9" grpId="0" animBg="1"/>
      <p:bldP spid="10" grpId="0"/>
      <p:bldP spid="11" grpId="0" animBg="1"/>
      <p:bldP spid="12" grpId="0" animBg="1"/>
      <p:bldP spid="13" grpId="0" animBg="1"/>
      <p:bldP spid="14" grpId="0"/>
      <p:bldP spid="1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C4F5B-2BA9-4E56-552E-CB68FAB3E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E745F17B-5F96-8690-DF4D-5A653794885E}"/>
              </a:ext>
            </a:extLst>
          </p:cNvPr>
          <p:cNvSpPr txBox="1"/>
          <p:nvPr/>
        </p:nvSpPr>
        <p:spPr>
          <a:xfrm>
            <a:off x="4916903" y="3168530"/>
            <a:ext cx="1959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Odbiór 8 maja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4F739682-6DF9-5DB9-9AC1-071E71B51D3D}"/>
              </a:ext>
            </a:extLst>
          </p:cNvPr>
          <p:cNvSpPr txBox="1"/>
          <p:nvPr/>
        </p:nvSpPr>
        <p:spPr>
          <a:xfrm>
            <a:off x="1973907" y="6081388"/>
            <a:ext cx="1178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biologia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9AA9B1E-E2C1-68FA-60E7-562142E1D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523" y="33465"/>
            <a:ext cx="1161477" cy="37490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358667F-FFCA-5C71-305B-6CA32D200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65" y="33465"/>
            <a:ext cx="731642" cy="531311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1EE83BCA-8C50-3484-417B-6D8FD9C73D8D}"/>
              </a:ext>
            </a:extLst>
          </p:cNvPr>
          <p:cNvSpPr txBox="1"/>
          <p:nvPr/>
        </p:nvSpPr>
        <p:spPr>
          <a:xfrm>
            <a:off x="2642050" y="1548370"/>
            <a:ext cx="31340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j. angielski poziom rozszerzony</a:t>
            </a:r>
          </a:p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j. angielski poziom dwujęzyczny</a:t>
            </a:r>
          </a:p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historia muzyki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0E9FC782-B388-C664-8ABE-6F9C7BE86E72}"/>
              </a:ext>
            </a:extLst>
          </p:cNvPr>
          <p:cNvSpPr txBox="1"/>
          <p:nvPr/>
        </p:nvSpPr>
        <p:spPr>
          <a:xfrm>
            <a:off x="8293448" y="1102295"/>
            <a:ext cx="2650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zostaje w szkole do 8 maja</a:t>
            </a:r>
          </a:p>
        </p:txBody>
      </p:sp>
      <p:sp>
        <p:nvSpPr>
          <p:cNvPr id="19" name="Strzałka: w prawo 18">
            <a:extLst>
              <a:ext uri="{FF2B5EF4-FFF2-40B4-BE49-F238E27FC236}">
                <a16:creationId xmlns:a16="http://schemas.microsoft.com/office/drawing/2014/main" id="{CBB04885-F7FF-9090-8DAE-2EAECC4AAD49}"/>
              </a:ext>
            </a:extLst>
          </p:cNvPr>
          <p:cNvSpPr/>
          <p:nvPr/>
        </p:nvSpPr>
        <p:spPr>
          <a:xfrm>
            <a:off x="5945390" y="1814983"/>
            <a:ext cx="1046631" cy="3693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03DDA395-A72A-1EB2-844F-6EDAEBF50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3448" y="1669510"/>
            <a:ext cx="1078149" cy="1312033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FC04E329-47D3-8480-9905-707A904311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0577" y="949522"/>
            <a:ext cx="1079453" cy="2005849"/>
          </a:xfrm>
          <a:prstGeom prst="rect">
            <a:avLst/>
          </a:prstGeom>
        </p:spPr>
      </p:pic>
      <p:cxnSp>
        <p:nvCxnSpPr>
          <p:cNvPr id="22" name="Łącznik prosty 21">
            <a:extLst>
              <a:ext uri="{FF2B5EF4-FFF2-40B4-BE49-F238E27FC236}">
                <a16:creationId xmlns:a16="http://schemas.microsoft.com/office/drawing/2014/main" id="{6A4A0400-A716-0974-6C2A-3D8D20183686}"/>
              </a:ext>
            </a:extLst>
          </p:cNvPr>
          <p:cNvCxnSpPr/>
          <p:nvPr/>
        </p:nvCxnSpPr>
        <p:spPr>
          <a:xfrm>
            <a:off x="137813" y="3106270"/>
            <a:ext cx="1198485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pole tekstowe 42">
            <a:extLst>
              <a:ext uri="{FF2B5EF4-FFF2-40B4-BE49-F238E27FC236}">
                <a16:creationId xmlns:a16="http://schemas.microsoft.com/office/drawing/2014/main" id="{A9E374FE-26C3-995B-B3AA-9C61599FE9DB}"/>
              </a:ext>
            </a:extLst>
          </p:cNvPr>
          <p:cNvSpPr txBox="1"/>
          <p:nvPr/>
        </p:nvSpPr>
        <p:spPr>
          <a:xfrm>
            <a:off x="1814611" y="4938097"/>
            <a:ext cx="28039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j. angielski poziom rozszerzony</a:t>
            </a:r>
          </a:p>
          <a:p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j. angielski poziom dwujęzyczny</a:t>
            </a:r>
          </a:p>
          <a:p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historia muzyki</a:t>
            </a:r>
          </a:p>
        </p:txBody>
      </p:sp>
      <p:sp>
        <p:nvSpPr>
          <p:cNvPr id="50" name="Strzałka: w prawo 49">
            <a:extLst>
              <a:ext uri="{FF2B5EF4-FFF2-40B4-BE49-F238E27FC236}">
                <a16:creationId xmlns:a16="http://schemas.microsoft.com/office/drawing/2014/main" id="{788028E2-0232-046E-A55D-7924DC205D55}"/>
              </a:ext>
            </a:extLst>
          </p:cNvPr>
          <p:cNvSpPr/>
          <p:nvPr/>
        </p:nvSpPr>
        <p:spPr>
          <a:xfrm rot="966605">
            <a:off x="7736715" y="4108895"/>
            <a:ext cx="1046631" cy="3693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51" name="Obraz 50">
            <a:extLst>
              <a:ext uri="{FF2B5EF4-FFF2-40B4-BE49-F238E27FC236}">
                <a16:creationId xmlns:a16="http://schemas.microsoft.com/office/drawing/2014/main" id="{B5D8BA55-5E99-0209-0994-79137A6073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1831" y="3618765"/>
            <a:ext cx="1603445" cy="532774"/>
          </a:xfrm>
          <a:prstGeom prst="rect">
            <a:avLst/>
          </a:prstGeom>
        </p:spPr>
      </p:pic>
      <p:sp>
        <p:nvSpPr>
          <p:cNvPr id="55" name="pole tekstowe 54">
            <a:extLst>
              <a:ext uri="{FF2B5EF4-FFF2-40B4-BE49-F238E27FC236}">
                <a16:creationId xmlns:a16="http://schemas.microsoft.com/office/drawing/2014/main" id="{D2512CF8-7023-7005-837D-977F3E9C22AC}"/>
              </a:ext>
            </a:extLst>
          </p:cNvPr>
          <p:cNvSpPr txBox="1"/>
          <p:nvPr/>
        </p:nvSpPr>
        <p:spPr>
          <a:xfrm>
            <a:off x="1654257" y="3735625"/>
            <a:ext cx="478963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matematyka w języku obcym dla absolwentów szkół lub oddziałów dwujęzycznych (pp)</a:t>
            </a:r>
          </a:p>
          <a:p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geografia w języku obcym dla absolwentów szkół lub oddziałów dwujęzycznych (pr)</a:t>
            </a:r>
          </a:p>
        </p:txBody>
      </p:sp>
      <p:pic>
        <p:nvPicPr>
          <p:cNvPr id="68" name="Obraz 67">
            <a:extLst>
              <a:ext uri="{FF2B5EF4-FFF2-40B4-BE49-F238E27FC236}">
                <a16:creationId xmlns:a16="http://schemas.microsoft.com/office/drawing/2014/main" id="{E0C39B5E-F488-E87D-E963-54D638D29A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5145" y="3897053"/>
            <a:ext cx="1136337" cy="652278"/>
          </a:xfrm>
          <a:prstGeom prst="rect">
            <a:avLst/>
          </a:prstGeom>
        </p:spPr>
      </p:pic>
      <p:pic>
        <p:nvPicPr>
          <p:cNvPr id="69" name="Obraz 68">
            <a:extLst>
              <a:ext uri="{FF2B5EF4-FFF2-40B4-BE49-F238E27FC236}">
                <a16:creationId xmlns:a16="http://schemas.microsoft.com/office/drawing/2014/main" id="{4281224C-C203-5D64-F254-8CB0220DD4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8693" y="4918273"/>
            <a:ext cx="1136337" cy="652278"/>
          </a:xfrm>
          <a:prstGeom prst="rect">
            <a:avLst/>
          </a:prstGeom>
        </p:spPr>
      </p:pic>
      <p:pic>
        <p:nvPicPr>
          <p:cNvPr id="70" name="Obraz 69">
            <a:extLst>
              <a:ext uri="{FF2B5EF4-FFF2-40B4-BE49-F238E27FC236}">
                <a16:creationId xmlns:a16="http://schemas.microsoft.com/office/drawing/2014/main" id="{0C8FE8E8-13AC-4441-5A3A-0D76C83257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0481" y="5908478"/>
            <a:ext cx="1136337" cy="652278"/>
          </a:xfrm>
          <a:prstGeom prst="rect">
            <a:avLst/>
          </a:prstGeom>
        </p:spPr>
      </p:pic>
      <p:grpSp>
        <p:nvGrpSpPr>
          <p:cNvPr id="125" name="Grupa 124">
            <a:extLst>
              <a:ext uri="{FF2B5EF4-FFF2-40B4-BE49-F238E27FC236}">
                <a16:creationId xmlns:a16="http://schemas.microsoft.com/office/drawing/2014/main" id="{6B647235-5D89-0672-117B-F9AEEEB9814F}"/>
              </a:ext>
            </a:extLst>
          </p:cNvPr>
          <p:cNvGrpSpPr/>
          <p:nvPr/>
        </p:nvGrpSpPr>
        <p:grpSpPr>
          <a:xfrm>
            <a:off x="9326342" y="4194657"/>
            <a:ext cx="1759595" cy="1738137"/>
            <a:chOff x="9326342" y="4194657"/>
            <a:chExt cx="1759595" cy="1738137"/>
          </a:xfrm>
        </p:grpSpPr>
        <p:pic>
          <p:nvPicPr>
            <p:cNvPr id="72" name="Obraz 71">
              <a:extLst>
                <a:ext uri="{FF2B5EF4-FFF2-40B4-BE49-F238E27FC236}">
                  <a16:creationId xmlns:a16="http://schemas.microsoft.com/office/drawing/2014/main" id="{CA50E02D-01C5-671A-E022-7AA739617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326342" y="4194657"/>
              <a:ext cx="1759595" cy="1738137"/>
            </a:xfrm>
            <a:prstGeom prst="rect">
              <a:avLst/>
            </a:prstGeom>
          </p:spPr>
        </p:pic>
        <p:sp>
          <p:nvSpPr>
            <p:cNvPr id="82" name="Dowolny kształt: kształt 81">
              <a:extLst>
                <a:ext uri="{FF2B5EF4-FFF2-40B4-BE49-F238E27FC236}">
                  <a16:creationId xmlns:a16="http://schemas.microsoft.com/office/drawing/2014/main" id="{A5AAACFA-3988-521B-E499-5E663006DA42}"/>
                </a:ext>
              </a:extLst>
            </p:cNvPr>
            <p:cNvSpPr/>
            <p:nvPr/>
          </p:nvSpPr>
          <p:spPr>
            <a:xfrm>
              <a:off x="9959975" y="4327525"/>
              <a:ext cx="600075" cy="1431925"/>
            </a:xfrm>
            <a:custGeom>
              <a:avLst/>
              <a:gdLst>
                <a:gd name="connsiteX0" fmla="*/ 158750 w 600075"/>
                <a:gd name="connsiteY0" fmla="*/ 0 h 1431925"/>
                <a:gd name="connsiteX1" fmla="*/ 565150 w 600075"/>
                <a:gd name="connsiteY1" fmla="*/ 358775 h 1431925"/>
                <a:gd name="connsiteX2" fmla="*/ 600075 w 600075"/>
                <a:gd name="connsiteY2" fmla="*/ 1390650 h 1431925"/>
                <a:gd name="connsiteX3" fmla="*/ 447675 w 600075"/>
                <a:gd name="connsiteY3" fmla="*/ 1431925 h 1431925"/>
                <a:gd name="connsiteX4" fmla="*/ 381000 w 600075"/>
                <a:gd name="connsiteY4" fmla="*/ 400050 h 1431925"/>
                <a:gd name="connsiteX5" fmla="*/ 0 w 600075"/>
                <a:gd name="connsiteY5" fmla="*/ 41275 h 1431925"/>
                <a:gd name="connsiteX6" fmla="*/ 158750 w 600075"/>
                <a:gd name="connsiteY6" fmla="*/ 0 h 143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0075" h="1431925">
                  <a:moveTo>
                    <a:pt x="158750" y="0"/>
                  </a:moveTo>
                  <a:lnTo>
                    <a:pt x="565150" y="358775"/>
                  </a:lnTo>
                  <a:lnTo>
                    <a:pt x="600075" y="1390650"/>
                  </a:lnTo>
                  <a:lnTo>
                    <a:pt x="447675" y="1431925"/>
                  </a:lnTo>
                  <a:lnTo>
                    <a:pt x="381000" y="400050"/>
                  </a:lnTo>
                  <a:lnTo>
                    <a:pt x="0" y="41275"/>
                  </a:lnTo>
                  <a:lnTo>
                    <a:pt x="158750" y="0"/>
                  </a:lnTo>
                  <a:close/>
                </a:path>
              </a:pathLst>
            </a:custGeom>
            <a:ln w="9525"/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83" name="Dowolny kształt: kształt 82">
              <a:extLst>
                <a:ext uri="{FF2B5EF4-FFF2-40B4-BE49-F238E27FC236}">
                  <a16:creationId xmlns:a16="http://schemas.microsoft.com/office/drawing/2014/main" id="{64756229-FC34-240E-C178-E84B78E7AA4F}"/>
                </a:ext>
              </a:extLst>
            </p:cNvPr>
            <p:cNvSpPr/>
            <p:nvPr/>
          </p:nvSpPr>
          <p:spPr>
            <a:xfrm>
              <a:off x="9480550" y="4298950"/>
              <a:ext cx="1374775" cy="1425575"/>
            </a:xfrm>
            <a:custGeom>
              <a:avLst/>
              <a:gdLst>
                <a:gd name="connsiteX0" fmla="*/ 0 w 1374775"/>
                <a:gd name="connsiteY0" fmla="*/ 1311275 h 1425575"/>
                <a:gd name="connsiteX1" fmla="*/ 107950 w 1374775"/>
                <a:gd name="connsiteY1" fmla="*/ 1425575 h 1425575"/>
                <a:gd name="connsiteX2" fmla="*/ 133350 w 1374775"/>
                <a:gd name="connsiteY2" fmla="*/ 422275 h 1425575"/>
                <a:gd name="connsiteX3" fmla="*/ 1374775 w 1374775"/>
                <a:gd name="connsiteY3" fmla="*/ 114300 h 1425575"/>
                <a:gd name="connsiteX4" fmla="*/ 1196975 w 1374775"/>
                <a:gd name="connsiteY4" fmla="*/ 0 h 1425575"/>
                <a:gd name="connsiteX5" fmla="*/ 22225 w 1374775"/>
                <a:gd name="connsiteY5" fmla="*/ 314325 h 1425575"/>
                <a:gd name="connsiteX6" fmla="*/ 0 w 1374775"/>
                <a:gd name="connsiteY6" fmla="*/ 1311275 h 142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4775" h="1425575">
                  <a:moveTo>
                    <a:pt x="0" y="1311275"/>
                  </a:moveTo>
                  <a:lnTo>
                    <a:pt x="107950" y="1425575"/>
                  </a:lnTo>
                  <a:lnTo>
                    <a:pt x="133350" y="422275"/>
                  </a:lnTo>
                  <a:lnTo>
                    <a:pt x="1374775" y="114300"/>
                  </a:lnTo>
                  <a:lnTo>
                    <a:pt x="1196975" y="0"/>
                  </a:lnTo>
                  <a:lnTo>
                    <a:pt x="22225" y="314325"/>
                  </a:lnTo>
                  <a:lnTo>
                    <a:pt x="0" y="1311275"/>
                  </a:lnTo>
                  <a:close/>
                </a:path>
              </a:pathLst>
            </a:custGeom>
            <a:ln w="9525"/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44" name="Strzałka: w prawo 43">
            <a:extLst>
              <a:ext uri="{FF2B5EF4-FFF2-40B4-BE49-F238E27FC236}">
                <a16:creationId xmlns:a16="http://schemas.microsoft.com/office/drawing/2014/main" id="{6BAA21FC-6A30-7201-A241-7A5A9757A184}"/>
              </a:ext>
            </a:extLst>
          </p:cNvPr>
          <p:cNvSpPr/>
          <p:nvPr/>
        </p:nvSpPr>
        <p:spPr>
          <a:xfrm>
            <a:off x="7823265" y="5051389"/>
            <a:ext cx="1046631" cy="3693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5" name="Strzałka: w prawo 44">
            <a:extLst>
              <a:ext uri="{FF2B5EF4-FFF2-40B4-BE49-F238E27FC236}">
                <a16:creationId xmlns:a16="http://schemas.microsoft.com/office/drawing/2014/main" id="{2C4162DE-E13C-2A77-650A-4C0EFCC08715}"/>
              </a:ext>
            </a:extLst>
          </p:cNvPr>
          <p:cNvSpPr/>
          <p:nvPr/>
        </p:nvSpPr>
        <p:spPr>
          <a:xfrm rot="20365694">
            <a:off x="7781978" y="5824580"/>
            <a:ext cx="1046631" cy="3693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46" name="Grupa 45">
            <a:extLst>
              <a:ext uri="{FF2B5EF4-FFF2-40B4-BE49-F238E27FC236}">
                <a16:creationId xmlns:a16="http://schemas.microsoft.com/office/drawing/2014/main" id="{B99AEAFF-6342-D56E-4833-708317356CD5}"/>
              </a:ext>
            </a:extLst>
          </p:cNvPr>
          <p:cNvGrpSpPr/>
          <p:nvPr/>
        </p:nvGrpSpPr>
        <p:grpSpPr>
          <a:xfrm>
            <a:off x="496094" y="904192"/>
            <a:ext cx="1900621" cy="1662376"/>
            <a:chOff x="481754" y="636494"/>
            <a:chExt cx="2039696" cy="1742461"/>
          </a:xfrm>
        </p:grpSpPr>
        <p:grpSp>
          <p:nvGrpSpPr>
            <p:cNvPr id="47" name="Grupa 46">
              <a:extLst>
                <a:ext uri="{FF2B5EF4-FFF2-40B4-BE49-F238E27FC236}">
                  <a16:creationId xmlns:a16="http://schemas.microsoft.com/office/drawing/2014/main" id="{7FE40309-089F-EFEA-C81B-2D05C088BBF4}"/>
                </a:ext>
              </a:extLst>
            </p:cNvPr>
            <p:cNvGrpSpPr/>
            <p:nvPr/>
          </p:nvGrpSpPr>
          <p:grpSpPr>
            <a:xfrm>
              <a:off x="481754" y="636494"/>
              <a:ext cx="966921" cy="1574196"/>
              <a:chOff x="1961905" y="4876800"/>
              <a:chExt cx="1713777" cy="2080589"/>
            </a:xfrm>
          </p:grpSpPr>
          <p:pic>
            <p:nvPicPr>
              <p:cNvPr id="67" name="Obraz 66">
                <a:extLst>
                  <a:ext uri="{FF2B5EF4-FFF2-40B4-BE49-F238E27FC236}">
                    <a16:creationId xmlns:a16="http://schemas.microsoft.com/office/drawing/2014/main" id="{790B8083-632D-C367-3927-D6EA23085C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71" name="Prostokąt 70">
                <a:extLst>
                  <a:ext uri="{FF2B5EF4-FFF2-40B4-BE49-F238E27FC236}">
                    <a16:creationId xmlns:a16="http://schemas.microsoft.com/office/drawing/2014/main" id="{6F4E0420-8352-CE7E-51C5-C75E47AC03F1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8" name="Grupa 47">
              <a:extLst>
                <a:ext uri="{FF2B5EF4-FFF2-40B4-BE49-F238E27FC236}">
                  <a16:creationId xmlns:a16="http://schemas.microsoft.com/office/drawing/2014/main" id="{90CBD90B-75E7-19E3-3D2C-449242A01E50}"/>
                </a:ext>
              </a:extLst>
            </p:cNvPr>
            <p:cNvGrpSpPr/>
            <p:nvPr/>
          </p:nvGrpSpPr>
          <p:grpSpPr>
            <a:xfrm>
              <a:off x="1025616" y="739367"/>
              <a:ext cx="966921" cy="1574196"/>
              <a:chOff x="1961905" y="4876800"/>
              <a:chExt cx="1713777" cy="2080589"/>
            </a:xfrm>
          </p:grpSpPr>
          <p:pic>
            <p:nvPicPr>
              <p:cNvPr id="54" name="Obraz 53">
                <a:extLst>
                  <a:ext uri="{FF2B5EF4-FFF2-40B4-BE49-F238E27FC236}">
                    <a16:creationId xmlns:a16="http://schemas.microsoft.com/office/drawing/2014/main" id="{835F48F0-E36E-E18B-37E9-B2B8D5FFE2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66" name="Prostokąt 65">
                <a:extLst>
                  <a:ext uri="{FF2B5EF4-FFF2-40B4-BE49-F238E27FC236}">
                    <a16:creationId xmlns:a16="http://schemas.microsoft.com/office/drawing/2014/main" id="{FBD17279-BEAB-AC05-F77A-E004510E1781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9" name="Grupa 48">
              <a:extLst>
                <a:ext uri="{FF2B5EF4-FFF2-40B4-BE49-F238E27FC236}">
                  <a16:creationId xmlns:a16="http://schemas.microsoft.com/office/drawing/2014/main" id="{D0933855-5C85-690B-7EA5-E7AFEE359DF9}"/>
                </a:ext>
              </a:extLst>
            </p:cNvPr>
            <p:cNvGrpSpPr/>
            <p:nvPr/>
          </p:nvGrpSpPr>
          <p:grpSpPr>
            <a:xfrm>
              <a:off x="1554529" y="804759"/>
              <a:ext cx="966921" cy="1574196"/>
              <a:chOff x="1961905" y="4876800"/>
              <a:chExt cx="1713777" cy="2080589"/>
            </a:xfrm>
          </p:grpSpPr>
          <p:pic>
            <p:nvPicPr>
              <p:cNvPr id="52" name="Obraz 51">
                <a:extLst>
                  <a:ext uri="{FF2B5EF4-FFF2-40B4-BE49-F238E27FC236}">
                    <a16:creationId xmlns:a16="http://schemas.microsoft.com/office/drawing/2014/main" id="{E4EBD006-2A9F-1217-9919-5A53291C71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53" name="Prostokąt 52">
                <a:extLst>
                  <a:ext uri="{FF2B5EF4-FFF2-40B4-BE49-F238E27FC236}">
                    <a16:creationId xmlns:a16="http://schemas.microsoft.com/office/drawing/2014/main" id="{25C42C19-E2D3-2D3A-5F9C-3E5CC281A65E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73" name="Grupa 72">
            <a:extLst>
              <a:ext uri="{FF2B5EF4-FFF2-40B4-BE49-F238E27FC236}">
                <a16:creationId xmlns:a16="http://schemas.microsoft.com/office/drawing/2014/main" id="{8B605EF0-B1FA-2494-1CD9-0855EA06988D}"/>
              </a:ext>
            </a:extLst>
          </p:cNvPr>
          <p:cNvGrpSpPr/>
          <p:nvPr/>
        </p:nvGrpSpPr>
        <p:grpSpPr>
          <a:xfrm>
            <a:off x="226723" y="3693410"/>
            <a:ext cx="1467340" cy="1002494"/>
            <a:chOff x="481754" y="636494"/>
            <a:chExt cx="2039696" cy="1742461"/>
          </a:xfrm>
        </p:grpSpPr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5598FD47-8627-ADC7-9673-70033D4DB62E}"/>
                </a:ext>
              </a:extLst>
            </p:cNvPr>
            <p:cNvGrpSpPr/>
            <p:nvPr/>
          </p:nvGrpSpPr>
          <p:grpSpPr>
            <a:xfrm>
              <a:off x="481754" y="636494"/>
              <a:ext cx="966921" cy="1574196"/>
              <a:chOff x="1961905" y="4876800"/>
              <a:chExt cx="1713777" cy="2080589"/>
            </a:xfrm>
          </p:grpSpPr>
          <p:pic>
            <p:nvPicPr>
              <p:cNvPr id="81" name="Obraz 80">
                <a:extLst>
                  <a:ext uri="{FF2B5EF4-FFF2-40B4-BE49-F238E27FC236}">
                    <a16:creationId xmlns:a16="http://schemas.microsoft.com/office/drawing/2014/main" id="{058C2443-E750-B72B-6438-940064229C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84" name="Prostokąt 83">
                <a:extLst>
                  <a:ext uri="{FF2B5EF4-FFF2-40B4-BE49-F238E27FC236}">
                    <a16:creationId xmlns:a16="http://schemas.microsoft.com/office/drawing/2014/main" id="{A377DE43-BF66-8F1C-B09B-6F345D406112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80572EF8-2C45-610C-10DE-A9D1A41B6900}"/>
                </a:ext>
              </a:extLst>
            </p:cNvPr>
            <p:cNvGrpSpPr/>
            <p:nvPr/>
          </p:nvGrpSpPr>
          <p:grpSpPr>
            <a:xfrm>
              <a:off x="1025616" y="739367"/>
              <a:ext cx="966921" cy="1574196"/>
              <a:chOff x="1961905" y="4876800"/>
              <a:chExt cx="1713777" cy="2080589"/>
            </a:xfrm>
          </p:grpSpPr>
          <p:pic>
            <p:nvPicPr>
              <p:cNvPr id="79" name="Obraz 78">
                <a:extLst>
                  <a:ext uri="{FF2B5EF4-FFF2-40B4-BE49-F238E27FC236}">
                    <a16:creationId xmlns:a16="http://schemas.microsoft.com/office/drawing/2014/main" id="{74437882-878D-05B1-7D27-423CE65484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80" name="Prostokąt 79">
                <a:extLst>
                  <a:ext uri="{FF2B5EF4-FFF2-40B4-BE49-F238E27FC236}">
                    <a16:creationId xmlns:a16="http://schemas.microsoft.com/office/drawing/2014/main" id="{4A2329C0-C1C9-C258-2A6B-DC764E042787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711AD7AF-7A4D-1199-05C3-77ACEA324468}"/>
                </a:ext>
              </a:extLst>
            </p:cNvPr>
            <p:cNvGrpSpPr/>
            <p:nvPr/>
          </p:nvGrpSpPr>
          <p:grpSpPr>
            <a:xfrm>
              <a:off x="1554529" y="804759"/>
              <a:ext cx="966921" cy="1574196"/>
              <a:chOff x="1961905" y="4876800"/>
              <a:chExt cx="1713777" cy="2080589"/>
            </a:xfrm>
          </p:grpSpPr>
          <p:pic>
            <p:nvPicPr>
              <p:cNvPr id="77" name="Obraz 76">
                <a:extLst>
                  <a:ext uri="{FF2B5EF4-FFF2-40B4-BE49-F238E27FC236}">
                    <a16:creationId xmlns:a16="http://schemas.microsoft.com/office/drawing/2014/main" id="{CB5AFC0A-6C61-7380-337C-B9396C3905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78" name="Prostokąt 77">
                <a:extLst>
                  <a:ext uri="{FF2B5EF4-FFF2-40B4-BE49-F238E27FC236}">
                    <a16:creationId xmlns:a16="http://schemas.microsoft.com/office/drawing/2014/main" id="{8DACB6D5-44EE-0B42-1596-2679FF7499B7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85" name="Grupa 84">
            <a:extLst>
              <a:ext uri="{FF2B5EF4-FFF2-40B4-BE49-F238E27FC236}">
                <a16:creationId xmlns:a16="http://schemas.microsoft.com/office/drawing/2014/main" id="{DCFB58B1-7731-5042-4F08-09D834943AE1}"/>
              </a:ext>
            </a:extLst>
          </p:cNvPr>
          <p:cNvGrpSpPr/>
          <p:nvPr/>
        </p:nvGrpSpPr>
        <p:grpSpPr>
          <a:xfrm>
            <a:off x="244700" y="4756956"/>
            <a:ext cx="1467340" cy="1002494"/>
            <a:chOff x="481754" y="636494"/>
            <a:chExt cx="2039696" cy="1742461"/>
          </a:xfrm>
        </p:grpSpPr>
        <p:grpSp>
          <p:nvGrpSpPr>
            <p:cNvPr id="86" name="Grupa 85">
              <a:extLst>
                <a:ext uri="{FF2B5EF4-FFF2-40B4-BE49-F238E27FC236}">
                  <a16:creationId xmlns:a16="http://schemas.microsoft.com/office/drawing/2014/main" id="{84460565-56E9-2F3E-EA7D-751274FD3F31}"/>
                </a:ext>
              </a:extLst>
            </p:cNvPr>
            <p:cNvGrpSpPr/>
            <p:nvPr/>
          </p:nvGrpSpPr>
          <p:grpSpPr>
            <a:xfrm>
              <a:off x="481754" y="636494"/>
              <a:ext cx="966921" cy="1574196"/>
              <a:chOff x="1961905" y="4876800"/>
              <a:chExt cx="1713777" cy="2080589"/>
            </a:xfrm>
          </p:grpSpPr>
          <p:pic>
            <p:nvPicPr>
              <p:cNvPr id="93" name="Obraz 92">
                <a:extLst>
                  <a:ext uri="{FF2B5EF4-FFF2-40B4-BE49-F238E27FC236}">
                    <a16:creationId xmlns:a16="http://schemas.microsoft.com/office/drawing/2014/main" id="{0AC5A68F-587C-CCD0-88C4-E67DA0A424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94" name="Prostokąt 93">
                <a:extLst>
                  <a:ext uri="{FF2B5EF4-FFF2-40B4-BE49-F238E27FC236}">
                    <a16:creationId xmlns:a16="http://schemas.microsoft.com/office/drawing/2014/main" id="{7022366A-AA89-151D-EA6F-0498622B5E14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7" name="Grupa 86">
              <a:extLst>
                <a:ext uri="{FF2B5EF4-FFF2-40B4-BE49-F238E27FC236}">
                  <a16:creationId xmlns:a16="http://schemas.microsoft.com/office/drawing/2014/main" id="{D2D0F2AF-FC6F-1710-224D-888D7270827D}"/>
                </a:ext>
              </a:extLst>
            </p:cNvPr>
            <p:cNvGrpSpPr/>
            <p:nvPr/>
          </p:nvGrpSpPr>
          <p:grpSpPr>
            <a:xfrm>
              <a:off x="1025616" y="739367"/>
              <a:ext cx="966921" cy="1574196"/>
              <a:chOff x="1961905" y="4876800"/>
              <a:chExt cx="1713777" cy="2080589"/>
            </a:xfrm>
          </p:grpSpPr>
          <p:pic>
            <p:nvPicPr>
              <p:cNvPr id="91" name="Obraz 90">
                <a:extLst>
                  <a:ext uri="{FF2B5EF4-FFF2-40B4-BE49-F238E27FC236}">
                    <a16:creationId xmlns:a16="http://schemas.microsoft.com/office/drawing/2014/main" id="{B50B847B-F838-C0B8-C74F-CC95146E15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92" name="Prostokąt 91">
                <a:extLst>
                  <a:ext uri="{FF2B5EF4-FFF2-40B4-BE49-F238E27FC236}">
                    <a16:creationId xmlns:a16="http://schemas.microsoft.com/office/drawing/2014/main" id="{47D5695E-4FC6-A5A1-2573-3B358FB55F8C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8" name="Grupa 87">
              <a:extLst>
                <a:ext uri="{FF2B5EF4-FFF2-40B4-BE49-F238E27FC236}">
                  <a16:creationId xmlns:a16="http://schemas.microsoft.com/office/drawing/2014/main" id="{C13A1EE1-BE41-CE78-D0C9-0F5205BEF2BF}"/>
                </a:ext>
              </a:extLst>
            </p:cNvPr>
            <p:cNvGrpSpPr/>
            <p:nvPr/>
          </p:nvGrpSpPr>
          <p:grpSpPr>
            <a:xfrm>
              <a:off x="1554529" y="804759"/>
              <a:ext cx="966921" cy="1574196"/>
              <a:chOff x="1961905" y="4876800"/>
              <a:chExt cx="1713777" cy="2080589"/>
            </a:xfrm>
          </p:grpSpPr>
          <p:pic>
            <p:nvPicPr>
              <p:cNvPr id="89" name="Obraz 88">
                <a:extLst>
                  <a:ext uri="{FF2B5EF4-FFF2-40B4-BE49-F238E27FC236}">
                    <a16:creationId xmlns:a16="http://schemas.microsoft.com/office/drawing/2014/main" id="{0B38D490-9B16-3C9F-45AA-385CDFD5E1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90" name="Prostokąt 89">
                <a:extLst>
                  <a:ext uri="{FF2B5EF4-FFF2-40B4-BE49-F238E27FC236}">
                    <a16:creationId xmlns:a16="http://schemas.microsoft.com/office/drawing/2014/main" id="{525C6A37-C6CC-CBC5-9635-79B301899D68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95" name="Grupa 94">
            <a:extLst>
              <a:ext uri="{FF2B5EF4-FFF2-40B4-BE49-F238E27FC236}">
                <a16:creationId xmlns:a16="http://schemas.microsoft.com/office/drawing/2014/main" id="{45D1635A-063B-1DB0-91C9-1A8FB2AF83F8}"/>
              </a:ext>
            </a:extLst>
          </p:cNvPr>
          <p:cNvGrpSpPr/>
          <p:nvPr/>
        </p:nvGrpSpPr>
        <p:grpSpPr>
          <a:xfrm>
            <a:off x="273460" y="5745485"/>
            <a:ext cx="1467340" cy="1002494"/>
            <a:chOff x="481754" y="636494"/>
            <a:chExt cx="2039696" cy="1742461"/>
          </a:xfrm>
        </p:grpSpPr>
        <p:grpSp>
          <p:nvGrpSpPr>
            <p:cNvPr id="96" name="Grupa 95">
              <a:extLst>
                <a:ext uri="{FF2B5EF4-FFF2-40B4-BE49-F238E27FC236}">
                  <a16:creationId xmlns:a16="http://schemas.microsoft.com/office/drawing/2014/main" id="{FCDE5C78-FC62-F21B-B930-13614E0BBC4D}"/>
                </a:ext>
              </a:extLst>
            </p:cNvPr>
            <p:cNvGrpSpPr/>
            <p:nvPr/>
          </p:nvGrpSpPr>
          <p:grpSpPr>
            <a:xfrm>
              <a:off x="481754" y="636494"/>
              <a:ext cx="966921" cy="1574196"/>
              <a:chOff x="1961905" y="4876800"/>
              <a:chExt cx="1713777" cy="2080589"/>
            </a:xfrm>
          </p:grpSpPr>
          <p:pic>
            <p:nvPicPr>
              <p:cNvPr id="103" name="Obraz 102">
                <a:extLst>
                  <a:ext uri="{FF2B5EF4-FFF2-40B4-BE49-F238E27FC236}">
                    <a16:creationId xmlns:a16="http://schemas.microsoft.com/office/drawing/2014/main" id="{9FAA7651-500E-8BF0-542F-2D22E7E5D5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104" name="Prostokąt 103">
                <a:extLst>
                  <a:ext uri="{FF2B5EF4-FFF2-40B4-BE49-F238E27FC236}">
                    <a16:creationId xmlns:a16="http://schemas.microsoft.com/office/drawing/2014/main" id="{2677CE9D-D07E-DEBD-C3CA-D3E1FAEE2BD1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7" name="Grupa 96">
              <a:extLst>
                <a:ext uri="{FF2B5EF4-FFF2-40B4-BE49-F238E27FC236}">
                  <a16:creationId xmlns:a16="http://schemas.microsoft.com/office/drawing/2014/main" id="{15FF3410-BB04-3075-6CCD-5C327C90B93F}"/>
                </a:ext>
              </a:extLst>
            </p:cNvPr>
            <p:cNvGrpSpPr/>
            <p:nvPr/>
          </p:nvGrpSpPr>
          <p:grpSpPr>
            <a:xfrm>
              <a:off x="1025616" y="739367"/>
              <a:ext cx="966921" cy="1574196"/>
              <a:chOff x="1961905" y="4876800"/>
              <a:chExt cx="1713777" cy="2080589"/>
            </a:xfrm>
          </p:grpSpPr>
          <p:pic>
            <p:nvPicPr>
              <p:cNvPr id="101" name="Obraz 100">
                <a:extLst>
                  <a:ext uri="{FF2B5EF4-FFF2-40B4-BE49-F238E27FC236}">
                    <a16:creationId xmlns:a16="http://schemas.microsoft.com/office/drawing/2014/main" id="{CA6033C1-0CCD-3DEA-4070-BBFD85232B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102" name="Prostokąt 101">
                <a:extLst>
                  <a:ext uri="{FF2B5EF4-FFF2-40B4-BE49-F238E27FC236}">
                    <a16:creationId xmlns:a16="http://schemas.microsoft.com/office/drawing/2014/main" id="{D908997F-7D62-6396-BEBB-87DA7B7E8CED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8" name="Grupa 97">
              <a:extLst>
                <a:ext uri="{FF2B5EF4-FFF2-40B4-BE49-F238E27FC236}">
                  <a16:creationId xmlns:a16="http://schemas.microsoft.com/office/drawing/2014/main" id="{521138DE-C000-E4CC-39DD-A0BBC788A801}"/>
                </a:ext>
              </a:extLst>
            </p:cNvPr>
            <p:cNvGrpSpPr/>
            <p:nvPr/>
          </p:nvGrpSpPr>
          <p:grpSpPr>
            <a:xfrm>
              <a:off x="1554529" y="804759"/>
              <a:ext cx="966921" cy="1574196"/>
              <a:chOff x="1961905" y="4876800"/>
              <a:chExt cx="1713777" cy="2080589"/>
            </a:xfrm>
          </p:grpSpPr>
          <p:pic>
            <p:nvPicPr>
              <p:cNvPr id="99" name="Obraz 98">
                <a:extLst>
                  <a:ext uri="{FF2B5EF4-FFF2-40B4-BE49-F238E27FC236}">
                    <a16:creationId xmlns:a16="http://schemas.microsoft.com/office/drawing/2014/main" id="{3344EF07-C438-B988-DF39-FEE97B5FD4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100" name="Prostokąt 99">
                <a:extLst>
                  <a:ext uri="{FF2B5EF4-FFF2-40B4-BE49-F238E27FC236}">
                    <a16:creationId xmlns:a16="http://schemas.microsoft.com/office/drawing/2014/main" id="{5E1562EF-A568-37E6-AECB-E0E5E593A703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8B80C27-7C5B-2F59-769D-43B28B328057}"/>
              </a:ext>
            </a:extLst>
          </p:cNvPr>
          <p:cNvSpPr txBox="1"/>
          <p:nvPr/>
        </p:nvSpPr>
        <p:spPr>
          <a:xfrm>
            <a:off x="2803602" y="78908"/>
            <a:ext cx="68579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l-PL" dirty="0"/>
              <a:t>REDYSTRYBUCJA MATERIAŁÓW EGZAMINACYJNYCH </a:t>
            </a:r>
          </a:p>
        </p:txBody>
      </p:sp>
    </p:spTree>
    <p:extLst>
      <p:ext uri="{BB962C8B-B14F-4D97-AF65-F5344CB8AC3E}">
        <p14:creationId xmlns:p14="http://schemas.microsoft.com/office/powerpoint/2010/main" val="137076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3" grpId="0"/>
      <p:bldP spid="50" grpId="0" animBg="1"/>
      <p:bldP spid="55" grpId="0"/>
      <p:bldP spid="44" grpId="0" animBg="1"/>
      <p:bldP spid="4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D155B-F33E-4B47-C4BE-4E3ACB8175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00C3CC64-DD70-19E6-6EC3-7E1F17D3F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523" y="33465"/>
            <a:ext cx="1161477" cy="37490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3271F46-7D5B-9128-E386-5561AE85B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65" y="33465"/>
            <a:ext cx="731642" cy="531311"/>
          </a:xfrm>
          <a:prstGeom prst="rect">
            <a:avLst/>
          </a:prstGeom>
        </p:spPr>
      </p:pic>
      <p:sp>
        <p:nvSpPr>
          <p:cNvPr id="38" name="pole tekstowe 37">
            <a:extLst>
              <a:ext uri="{FF2B5EF4-FFF2-40B4-BE49-F238E27FC236}">
                <a16:creationId xmlns:a16="http://schemas.microsoft.com/office/drawing/2014/main" id="{43B95D1E-F13A-567C-8427-E73982398128}"/>
              </a:ext>
            </a:extLst>
          </p:cNvPr>
          <p:cNvSpPr txBox="1"/>
          <p:nvPr/>
        </p:nvSpPr>
        <p:spPr>
          <a:xfrm>
            <a:off x="2830090" y="1356971"/>
            <a:ext cx="10370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filozofia</a:t>
            </a:r>
          </a:p>
        </p:txBody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id="{AD6D8FF4-2741-13E1-70C4-F90ECC3B5F9E}"/>
              </a:ext>
            </a:extLst>
          </p:cNvPr>
          <p:cNvSpPr txBox="1"/>
          <p:nvPr/>
        </p:nvSpPr>
        <p:spPr>
          <a:xfrm>
            <a:off x="2672566" y="3024896"/>
            <a:ext cx="36008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matematyka – poziom rozszerzony</a:t>
            </a:r>
          </a:p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j. rosyjski – poziom rozszerzony</a:t>
            </a:r>
          </a:p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j. rosyjski – poziom dwujęzyczny</a:t>
            </a:r>
          </a:p>
        </p:txBody>
      </p:sp>
      <p:sp>
        <p:nvSpPr>
          <p:cNvPr id="42" name="pole tekstowe 41">
            <a:extLst>
              <a:ext uri="{FF2B5EF4-FFF2-40B4-BE49-F238E27FC236}">
                <a16:creationId xmlns:a16="http://schemas.microsoft.com/office/drawing/2014/main" id="{C1081814-F919-6AD7-5A0F-B6C5C3FC0899}"/>
              </a:ext>
            </a:extLst>
          </p:cNvPr>
          <p:cNvSpPr txBox="1"/>
          <p:nvPr/>
        </p:nvSpPr>
        <p:spPr>
          <a:xfrm>
            <a:off x="2672566" y="4949539"/>
            <a:ext cx="36008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wos</a:t>
            </a:r>
          </a:p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j. niemiecki – poziom rozszerzony</a:t>
            </a:r>
          </a:p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j. niemiecki – poziom dwujęzyczny</a:t>
            </a:r>
          </a:p>
        </p:txBody>
      </p:sp>
      <p:sp>
        <p:nvSpPr>
          <p:cNvPr id="67" name="Strzałka: w prawo 66">
            <a:extLst>
              <a:ext uri="{FF2B5EF4-FFF2-40B4-BE49-F238E27FC236}">
                <a16:creationId xmlns:a16="http://schemas.microsoft.com/office/drawing/2014/main" id="{62374816-0D62-BFD3-E21F-10769EE67C76}"/>
              </a:ext>
            </a:extLst>
          </p:cNvPr>
          <p:cNvSpPr/>
          <p:nvPr/>
        </p:nvSpPr>
        <p:spPr>
          <a:xfrm rot="1261518">
            <a:off x="6365655" y="1871017"/>
            <a:ext cx="1046631" cy="3693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68" name="Obraz 67">
            <a:extLst>
              <a:ext uri="{FF2B5EF4-FFF2-40B4-BE49-F238E27FC236}">
                <a16:creationId xmlns:a16="http://schemas.microsoft.com/office/drawing/2014/main" id="{B6F5D413-48C5-65BF-6F34-311516D0A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2654" y="3026325"/>
            <a:ext cx="1620501" cy="1972038"/>
          </a:xfrm>
          <a:prstGeom prst="rect">
            <a:avLst/>
          </a:prstGeom>
        </p:spPr>
      </p:pic>
      <p:pic>
        <p:nvPicPr>
          <p:cNvPr id="69" name="Obraz 68">
            <a:extLst>
              <a:ext uri="{FF2B5EF4-FFF2-40B4-BE49-F238E27FC236}">
                <a16:creationId xmlns:a16="http://schemas.microsoft.com/office/drawing/2014/main" id="{30092FCC-CC90-5B57-1824-89BA0CFC9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0670" y="1777944"/>
            <a:ext cx="1794849" cy="3335204"/>
          </a:xfrm>
          <a:prstGeom prst="rect">
            <a:avLst/>
          </a:prstGeom>
        </p:spPr>
      </p:pic>
      <p:sp>
        <p:nvSpPr>
          <p:cNvPr id="70" name="Strzałka: w prawo 69">
            <a:extLst>
              <a:ext uri="{FF2B5EF4-FFF2-40B4-BE49-F238E27FC236}">
                <a16:creationId xmlns:a16="http://schemas.microsoft.com/office/drawing/2014/main" id="{CD760862-BEAD-E390-42FC-B938A2898293}"/>
              </a:ext>
            </a:extLst>
          </p:cNvPr>
          <p:cNvSpPr/>
          <p:nvPr/>
        </p:nvSpPr>
        <p:spPr>
          <a:xfrm>
            <a:off x="6334241" y="3345071"/>
            <a:ext cx="1046631" cy="3693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1" name="Strzałka: w prawo 70">
            <a:extLst>
              <a:ext uri="{FF2B5EF4-FFF2-40B4-BE49-F238E27FC236}">
                <a16:creationId xmlns:a16="http://schemas.microsoft.com/office/drawing/2014/main" id="{7133A001-96F2-68AF-FB2D-58597803E045}"/>
              </a:ext>
            </a:extLst>
          </p:cNvPr>
          <p:cNvSpPr/>
          <p:nvPr/>
        </p:nvSpPr>
        <p:spPr>
          <a:xfrm rot="20233596">
            <a:off x="6366383" y="5100393"/>
            <a:ext cx="1046631" cy="3693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4" name="pole tekstowe 73">
            <a:extLst>
              <a:ext uri="{FF2B5EF4-FFF2-40B4-BE49-F238E27FC236}">
                <a16:creationId xmlns:a16="http://schemas.microsoft.com/office/drawing/2014/main" id="{46D66B1B-7A0F-1A0A-2F42-897FAC0ACD24}"/>
              </a:ext>
            </a:extLst>
          </p:cNvPr>
          <p:cNvSpPr txBox="1"/>
          <p:nvPr/>
        </p:nvSpPr>
        <p:spPr>
          <a:xfrm>
            <a:off x="8594072" y="1413402"/>
            <a:ext cx="2920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rgbClr val="FF0000"/>
                </a:solidFill>
              </a:rPr>
              <a:t>zostaje w szkole do 13 maja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B782C620-AB3D-D698-8F6F-DC248A6790EA}"/>
              </a:ext>
            </a:extLst>
          </p:cNvPr>
          <p:cNvGrpSpPr/>
          <p:nvPr/>
        </p:nvGrpSpPr>
        <p:grpSpPr>
          <a:xfrm>
            <a:off x="558539" y="408373"/>
            <a:ext cx="2039696" cy="1742461"/>
            <a:chOff x="481754" y="636494"/>
            <a:chExt cx="2039696" cy="1742461"/>
          </a:xfrm>
        </p:grpSpPr>
        <p:grpSp>
          <p:nvGrpSpPr>
            <p:cNvPr id="3" name="Grupa 2">
              <a:extLst>
                <a:ext uri="{FF2B5EF4-FFF2-40B4-BE49-F238E27FC236}">
                  <a16:creationId xmlns:a16="http://schemas.microsoft.com/office/drawing/2014/main" id="{20486662-7562-CB99-0C82-6EF10DF02B9C}"/>
                </a:ext>
              </a:extLst>
            </p:cNvPr>
            <p:cNvGrpSpPr/>
            <p:nvPr/>
          </p:nvGrpSpPr>
          <p:grpSpPr>
            <a:xfrm>
              <a:off x="481754" y="636494"/>
              <a:ext cx="966921" cy="1574196"/>
              <a:chOff x="1961905" y="4876800"/>
              <a:chExt cx="1713777" cy="2080589"/>
            </a:xfrm>
          </p:grpSpPr>
          <p:pic>
            <p:nvPicPr>
              <p:cNvPr id="76" name="Obraz 75">
                <a:extLst>
                  <a:ext uri="{FF2B5EF4-FFF2-40B4-BE49-F238E27FC236}">
                    <a16:creationId xmlns:a16="http://schemas.microsoft.com/office/drawing/2014/main" id="{C78AF72C-F8BC-9BFC-DA1C-F48235AE92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77" name="Prostokąt 76">
                <a:extLst>
                  <a:ext uri="{FF2B5EF4-FFF2-40B4-BE49-F238E27FC236}">
                    <a16:creationId xmlns:a16="http://schemas.microsoft.com/office/drawing/2014/main" id="{3E2E2568-C670-A667-5B20-622EDFE7EEC1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7" name="Grupa 36">
              <a:extLst>
                <a:ext uri="{FF2B5EF4-FFF2-40B4-BE49-F238E27FC236}">
                  <a16:creationId xmlns:a16="http://schemas.microsoft.com/office/drawing/2014/main" id="{5403FE43-FE5E-7E6C-4453-4BA99BA7A8B1}"/>
                </a:ext>
              </a:extLst>
            </p:cNvPr>
            <p:cNvGrpSpPr/>
            <p:nvPr/>
          </p:nvGrpSpPr>
          <p:grpSpPr>
            <a:xfrm>
              <a:off x="1025616" y="739367"/>
              <a:ext cx="966921" cy="1574196"/>
              <a:chOff x="1961905" y="4876800"/>
              <a:chExt cx="1713777" cy="2080589"/>
            </a:xfrm>
          </p:grpSpPr>
          <p:pic>
            <p:nvPicPr>
              <p:cNvPr id="45" name="Obraz 44">
                <a:extLst>
                  <a:ext uri="{FF2B5EF4-FFF2-40B4-BE49-F238E27FC236}">
                    <a16:creationId xmlns:a16="http://schemas.microsoft.com/office/drawing/2014/main" id="{21C40816-62AF-82A1-20BE-25C09F34B4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75" name="Prostokąt 74">
                <a:extLst>
                  <a:ext uri="{FF2B5EF4-FFF2-40B4-BE49-F238E27FC236}">
                    <a16:creationId xmlns:a16="http://schemas.microsoft.com/office/drawing/2014/main" id="{7E048AB5-7729-D8C0-892C-774122E03D03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9" name="Grupa 38">
              <a:extLst>
                <a:ext uri="{FF2B5EF4-FFF2-40B4-BE49-F238E27FC236}">
                  <a16:creationId xmlns:a16="http://schemas.microsoft.com/office/drawing/2014/main" id="{ED996E51-7AD4-4883-7268-473F67876D2D}"/>
                </a:ext>
              </a:extLst>
            </p:cNvPr>
            <p:cNvGrpSpPr/>
            <p:nvPr/>
          </p:nvGrpSpPr>
          <p:grpSpPr>
            <a:xfrm>
              <a:off x="1554529" y="804759"/>
              <a:ext cx="966921" cy="1574196"/>
              <a:chOff x="1961905" y="4876800"/>
              <a:chExt cx="1713777" cy="2080589"/>
            </a:xfrm>
          </p:grpSpPr>
          <p:pic>
            <p:nvPicPr>
              <p:cNvPr id="41" name="Obraz 40">
                <a:extLst>
                  <a:ext uri="{FF2B5EF4-FFF2-40B4-BE49-F238E27FC236}">
                    <a16:creationId xmlns:a16="http://schemas.microsoft.com/office/drawing/2014/main" id="{186AF50A-263E-84D7-69EE-E5B9FE5804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43" name="Prostokąt 42">
                <a:extLst>
                  <a:ext uri="{FF2B5EF4-FFF2-40B4-BE49-F238E27FC236}">
                    <a16:creationId xmlns:a16="http://schemas.microsoft.com/office/drawing/2014/main" id="{863D831A-8BA7-0E07-4636-4D8E02FEDBF4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78" name="Grupa 77">
            <a:extLst>
              <a:ext uri="{FF2B5EF4-FFF2-40B4-BE49-F238E27FC236}">
                <a16:creationId xmlns:a16="http://schemas.microsoft.com/office/drawing/2014/main" id="{DCA29BFC-3C91-EF17-5A6C-51517F0769C7}"/>
              </a:ext>
            </a:extLst>
          </p:cNvPr>
          <p:cNvGrpSpPr/>
          <p:nvPr/>
        </p:nvGrpSpPr>
        <p:grpSpPr>
          <a:xfrm>
            <a:off x="428845" y="2411747"/>
            <a:ext cx="2039696" cy="1742461"/>
            <a:chOff x="481754" y="636494"/>
            <a:chExt cx="2039696" cy="1742461"/>
          </a:xfrm>
        </p:grpSpPr>
        <p:grpSp>
          <p:nvGrpSpPr>
            <p:cNvPr id="79" name="Grupa 78">
              <a:extLst>
                <a:ext uri="{FF2B5EF4-FFF2-40B4-BE49-F238E27FC236}">
                  <a16:creationId xmlns:a16="http://schemas.microsoft.com/office/drawing/2014/main" id="{08CA2514-AF26-40FB-B14E-C0AC38EE5154}"/>
                </a:ext>
              </a:extLst>
            </p:cNvPr>
            <p:cNvGrpSpPr/>
            <p:nvPr/>
          </p:nvGrpSpPr>
          <p:grpSpPr>
            <a:xfrm>
              <a:off x="481754" y="636494"/>
              <a:ext cx="966921" cy="1574196"/>
              <a:chOff x="1961905" y="4876800"/>
              <a:chExt cx="1713777" cy="2080589"/>
            </a:xfrm>
          </p:grpSpPr>
          <p:pic>
            <p:nvPicPr>
              <p:cNvPr id="86" name="Obraz 85">
                <a:extLst>
                  <a:ext uri="{FF2B5EF4-FFF2-40B4-BE49-F238E27FC236}">
                    <a16:creationId xmlns:a16="http://schemas.microsoft.com/office/drawing/2014/main" id="{F7FBA48E-A978-5A67-197C-6F884D5EF8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87" name="Prostokąt 86">
                <a:extLst>
                  <a:ext uri="{FF2B5EF4-FFF2-40B4-BE49-F238E27FC236}">
                    <a16:creationId xmlns:a16="http://schemas.microsoft.com/office/drawing/2014/main" id="{65AB4644-27E8-38BA-9580-029F5BC4DCB3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0" name="Grupa 79">
              <a:extLst>
                <a:ext uri="{FF2B5EF4-FFF2-40B4-BE49-F238E27FC236}">
                  <a16:creationId xmlns:a16="http://schemas.microsoft.com/office/drawing/2014/main" id="{77A407E9-6BD7-8A3D-83BC-6FEAC61C3C76}"/>
                </a:ext>
              </a:extLst>
            </p:cNvPr>
            <p:cNvGrpSpPr/>
            <p:nvPr/>
          </p:nvGrpSpPr>
          <p:grpSpPr>
            <a:xfrm>
              <a:off x="1025616" y="739367"/>
              <a:ext cx="966921" cy="1574196"/>
              <a:chOff x="1961905" y="4876800"/>
              <a:chExt cx="1713777" cy="2080589"/>
            </a:xfrm>
          </p:grpSpPr>
          <p:pic>
            <p:nvPicPr>
              <p:cNvPr id="84" name="Obraz 83">
                <a:extLst>
                  <a:ext uri="{FF2B5EF4-FFF2-40B4-BE49-F238E27FC236}">
                    <a16:creationId xmlns:a16="http://schemas.microsoft.com/office/drawing/2014/main" id="{9675A7AF-D882-5C87-5943-4976CDE4C5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85" name="Prostokąt 84">
                <a:extLst>
                  <a:ext uri="{FF2B5EF4-FFF2-40B4-BE49-F238E27FC236}">
                    <a16:creationId xmlns:a16="http://schemas.microsoft.com/office/drawing/2014/main" id="{AA140DA7-6BDC-638C-3646-79D8FA0BDAC2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1" name="Grupa 80">
              <a:extLst>
                <a:ext uri="{FF2B5EF4-FFF2-40B4-BE49-F238E27FC236}">
                  <a16:creationId xmlns:a16="http://schemas.microsoft.com/office/drawing/2014/main" id="{E08BC47E-487F-8586-BB6B-052AC6CAF46A}"/>
                </a:ext>
              </a:extLst>
            </p:cNvPr>
            <p:cNvGrpSpPr/>
            <p:nvPr/>
          </p:nvGrpSpPr>
          <p:grpSpPr>
            <a:xfrm>
              <a:off x="1554529" y="804759"/>
              <a:ext cx="966921" cy="1574196"/>
              <a:chOff x="1961905" y="4876800"/>
              <a:chExt cx="1713777" cy="2080589"/>
            </a:xfrm>
          </p:grpSpPr>
          <p:pic>
            <p:nvPicPr>
              <p:cNvPr id="82" name="Obraz 81">
                <a:extLst>
                  <a:ext uri="{FF2B5EF4-FFF2-40B4-BE49-F238E27FC236}">
                    <a16:creationId xmlns:a16="http://schemas.microsoft.com/office/drawing/2014/main" id="{43047142-4B4A-BCE6-1525-E85508D9B5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83" name="Prostokąt 82">
                <a:extLst>
                  <a:ext uri="{FF2B5EF4-FFF2-40B4-BE49-F238E27FC236}">
                    <a16:creationId xmlns:a16="http://schemas.microsoft.com/office/drawing/2014/main" id="{AE389011-407F-65F2-EC39-84265AF058C4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88" name="Grupa 87">
            <a:extLst>
              <a:ext uri="{FF2B5EF4-FFF2-40B4-BE49-F238E27FC236}">
                <a16:creationId xmlns:a16="http://schemas.microsoft.com/office/drawing/2014/main" id="{8AE8409A-939B-8623-21F5-461422A36C47}"/>
              </a:ext>
            </a:extLst>
          </p:cNvPr>
          <p:cNvGrpSpPr/>
          <p:nvPr/>
        </p:nvGrpSpPr>
        <p:grpSpPr>
          <a:xfrm>
            <a:off x="374256" y="4350736"/>
            <a:ext cx="2039696" cy="1742461"/>
            <a:chOff x="481754" y="636494"/>
            <a:chExt cx="2039696" cy="1742461"/>
          </a:xfrm>
        </p:grpSpPr>
        <p:grpSp>
          <p:nvGrpSpPr>
            <p:cNvPr id="89" name="Grupa 88">
              <a:extLst>
                <a:ext uri="{FF2B5EF4-FFF2-40B4-BE49-F238E27FC236}">
                  <a16:creationId xmlns:a16="http://schemas.microsoft.com/office/drawing/2014/main" id="{42CE71C1-A0E7-FC3D-90BF-CB706B7C3E45}"/>
                </a:ext>
              </a:extLst>
            </p:cNvPr>
            <p:cNvGrpSpPr/>
            <p:nvPr/>
          </p:nvGrpSpPr>
          <p:grpSpPr>
            <a:xfrm>
              <a:off x="481754" y="636494"/>
              <a:ext cx="966921" cy="1574196"/>
              <a:chOff x="1961905" y="4876800"/>
              <a:chExt cx="1713777" cy="2080589"/>
            </a:xfrm>
          </p:grpSpPr>
          <p:pic>
            <p:nvPicPr>
              <p:cNvPr id="96" name="Obraz 95">
                <a:extLst>
                  <a:ext uri="{FF2B5EF4-FFF2-40B4-BE49-F238E27FC236}">
                    <a16:creationId xmlns:a16="http://schemas.microsoft.com/office/drawing/2014/main" id="{A7245FED-ACD4-98F2-13D6-0D28ED257F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97" name="Prostokąt 96">
                <a:extLst>
                  <a:ext uri="{FF2B5EF4-FFF2-40B4-BE49-F238E27FC236}">
                    <a16:creationId xmlns:a16="http://schemas.microsoft.com/office/drawing/2014/main" id="{A7906188-97F5-02D0-E5CB-838D6B9014AA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0" name="Grupa 89">
              <a:extLst>
                <a:ext uri="{FF2B5EF4-FFF2-40B4-BE49-F238E27FC236}">
                  <a16:creationId xmlns:a16="http://schemas.microsoft.com/office/drawing/2014/main" id="{BA84B588-AB7C-BC77-8450-2FC6E4D97ED9}"/>
                </a:ext>
              </a:extLst>
            </p:cNvPr>
            <p:cNvGrpSpPr/>
            <p:nvPr/>
          </p:nvGrpSpPr>
          <p:grpSpPr>
            <a:xfrm>
              <a:off x="1025616" y="739367"/>
              <a:ext cx="966921" cy="1574196"/>
              <a:chOff x="1961905" y="4876800"/>
              <a:chExt cx="1713777" cy="2080589"/>
            </a:xfrm>
          </p:grpSpPr>
          <p:pic>
            <p:nvPicPr>
              <p:cNvPr id="94" name="Obraz 93">
                <a:extLst>
                  <a:ext uri="{FF2B5EF4-FFF2-40B4-BE49-F238E27FC236}">
                    <a16:creationId xmlns:a16="http://schemas.microsoft.com/office/drawing/2014/main" id="{FA629018-D91B-6F13-BD50-0050471DAA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95" name="Prostokąt 94">
                <a:extLst>
                  <a:ext uri="{FF2B5EF4-FFF2-40B4-BE49-F238E27FC236}">
                    <a16:creationId xmlns:a16="http://schemas.microsoft.com/office/drawing/2014/main" id="{D10B48C9-C7E5-82CC-51F1-427217405375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1" name="Grupa 90">
              <a:extLst>
                <a:ext uri="{FF2B5EF4-FFF2-40B4-BE49-F238E27FC236}">
                  <a16:creationId xmlns:a16="http://schemas.microsoft.com/office/drawing/2014/main" id="{8296A5FB-E506-A4A9-4192-1FF437081396}"/>
                </a:ext>
              </a:extLst>
            </p:cNvPr>
            <p:cNvGrpSpPr/>
            <p:nvPr/>
          </p:nvGrpSpPr>
          <p:grpSpPr>
            <a:xfrm>
              <a:off x="1554529" y="804759"/>
              <a:ext cx="966921" cy="1574196"/>
              <a:chOff x="1961905" y="4876800"/>
              <a:chExt cx="1713777" cy="2080589"/>
            </a:xfrm>
          </p:grpSpPr>
          <p:pic>
            <p:nvPicPr>
              <p:cNvPr id="92" name="Obraz 91">
                <a:extLst>
                  <a:ext uri="{FF2B5EF4-FFF2-40B4-BE49-F238E27FC236}">
                    <a16:creationId xmlns:a16="http://schemas.microsoft.com/office/drawing/2014/main" id="{32EEC8EE-F06B-8B4C-6D9A-F625041211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93" name="Prostokąt 92">
                <a:extLst>
                  <a:ext uri="{FF2B5EF4-FFF2-40B4-BE49-F238E27FC236}">
                    <a16:creationId xmlns:a16="http://schemas.microsoft.com/office/drawing/2014/main" id="{853949DC-69F0-3489-DE89-AD46F822EFB4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B7697B6-238D-2D35-3FE0-BBB60905CF99}"/>
              </a:ext>
            </a:extLst>
          </p:cNvPr>
          <p:cNvSpPr txBox="1"/>
          <p:nvPr/>
        </p:nvSpPr>
        <p:spPr>
          <a:xfrm>
            <a:off x="2803602" y="78908"/>
            <a:ext cx="68579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l-PL" dirty="0"/>
              <a:t>REDYSTRYBUCJA MATERIAŁÓW EGZAMINACYJNYCH </a:t>
            </a:r>
          </a:p>
        </p:txBody>
      </p:sp>
    </p:spTree>
    <p:extLst>
      <p:ext uri="{BB962C8B-B14F-4D97-AF65-F5344CB8AC3E}">
        <p14:creationId xmlns:p14="http://schemas.microsoft.com/office/powerpoint/2010/main" val="279859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  <p:bldP spid="42" grpId="0"/>
      <p:bldP spid="67" grpId="0" animBg="1"/>
      <p:bldP spid="70" grpId="0" animBg="1"/>
      <p:bldP spid="71" grpId="0" animBg="1"/>
      <p:bldP spid="7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15EAF-C45F-4630-D4B1-6E45EB85C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8F063332-73D5-75A8-A2A3-6F98F1DA0BDC}"/>
              </a:ext>
            </a:extLst>
          </p:cNvPr>
          <p:cNvSpPr txBox="1"/>
          <p:nvPr/>
        </p:nvSpPr>
        <p:spPr>
          <a:xfrm>
            <a:off x="4984958" y="560201"/>
            <a:ext cx="2114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Odbiór 13 maja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9E524BA-46C3-9B99-1822-84663AB4F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523" y="33465"/>
            <a:ext cx="1161477" cy="37490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AB5CFA6-FF23-146A-514F-25C0BC657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65" y="33465"/>
            <a:ext cx="731642" cy="531311"/>
          </a:xfrm>
          <a:prstGeom prst="rect">
            <a:avLst/>
          </a:prstGeom>
        </p:spPr>
      </p:pic>
      <p:sp>
        <p:nvSpPr>
          <p:cNvPr id="38" name="pole tekstowe 37">
            <a:extLst>
              <a:ext uri="{FF2B5EF4-FFF2-40B4-BE49-F238E27FC236}">
                <a16:creationId xmlns:a16="http://schemas.microsoft.com/office/drawing/2014/main" id="{E7C17634-1D9E-2EEB-F0E7-4A29287500BA}"/>
              </a:ext>
            </a:extLst>
          </p:cNvPr>
          <p:cNvSpPr txBox="1"/>
          <p:nvPr/>
        </p:nvSpPr>
        <p:spPr>
          <a:xfrm>
            <a:off x="1650295" y="1520612"/>
            <a:ext cx="10370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filozofia</a:t>
            </a:r>
          </a:p>
        </p:txBody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id="{FBB305EE-C3D4-8F1A-0363-88286654B366}"/>
              </a:ext>
            </a:extLst>
          </p:cNvPr>
          <p:cNvSpPr txBox="1"/>
          <p:nvPr/>
        </p:nvSpPr>
        <p:spPr>
          <a:xfrm>
            <a:off x="1646488" y="1966843"/>
            <a:ext cx="360080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matematyka – poziom rozszerzony</a:t>
            </a:r>
          </a:p>
          <a:p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j. rosyjski – poziom rozszerzony</a:t>
            </a:r>
          </a:p>
          <a:p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j. rosyjski – poziom dwujęzyczny</a:t>
            </a:r>
          </a:p>
        </p:txBody>
      </p:sp>
      <p:sp>
        <p:nvSpPr>
          <p:cNvPr id="42" name="pole tekstowe 41">
            <a:extLst>
              <a:ext uri="{FF2B5EF4-FFF2-40B4-BE49-F238E27FC236}">
                <a16:creationId xmlns:a16="http://schemas.microsoft.com/office/drawing/2014/main" id="{9E2A0507-D55B-2414-195F-3761C8FC9CC0}"/>
              </a:ext>
            </a:extLst>
          </p:cNvPr>
          <p:cNvSpPr txBox="1"/>
          <p:nvPr/>
        </p:nvSpPr>
        <p:spPr>
          <a:xfrm>
            <a:off x="1627384" y="2837445"/>
            <a:ext cx="360080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wos</a:t>
            </a:r>
          </a:p>
          <a:p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j. niemiecki – poziom rozszerzony</a:t>
            </a:r>
          </a:p>
          <a:p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j. niemiecki – poziom dwujęzyczny</a:t>
            </a:r>
          </a:p>
        </p:txBody>
      </p:sp>
      <p:sp>
        <p:nvSpPr>
          <p:cNvPr id="72" name="pole tekstowe 71">
            <a:extLst>
              <a:ext uri="{FF2B5EF4-FFF2-40B4-BE49-F238E27FC236}">
                <a16:creationId xmlns:a16="http://schemas.microsoft.com/office/drawing/2014/main" id="{EDB62B8C-4401-777C-6B31-3805F29567B7}"/>
              </a:ext>
            </a:extLst>
          </p:cNvPr>
          <p:cNvSpPr txBox="1"/>
          <p:nvPr/>
        </p:nvSpPr>
        <p:spPr>
          <a:xfrm>
            <a:off x="2615299" y="4955462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Chemia</a:t>
            </a:r>
          </a:p>
        </p:txBody>
      </p:sp>
      <p:pic>
        <p:nvPicPr>
          <p:cNvPr id="73" name="Obraz 72">
            <a:extLst>
              <a:ext uri="{FF2B5EF4-FFF2-40B4-BE49-F238E27FC236}">
                <a16:creationId xmlns:a16="http://schemas.microsoft.com/office/drawing/2014/main" id="{9D9B3D99-0AB5-C431-EF29-62B147DE20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771" y="1368729"/>
            <a:ext cx="930843" cy="534321"/>
          </a:xfrm>
          <a:prstGeom prst="rect">
            <a:avLst/>
          </a:prstGeom>
        </p:spPr>
      </p:pic>
      <p:pic>
        <p:nvPicPr>
          <p:cNvPr id="79" name="Obraz 78">
            <a:extLst>
              <a:ext uri="{FF2B5EF4-FFF2-40B4-BE49-F238E27FC236}">
                <a16:creationId xmlns:a16="http://schemas.microsoft.com/office/drawing/2014/main" id="{B90B3C5D-B4C9-7F17-3515-E9B036583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4381" y="2177730"/>
            <a:ext cx="930843" cy="534321"/>
          </a:xfrm>
          <a:prstGeom prst="rect">
            <a:avLst/>
          </a:prstGeom>
        </p:spPr>
      </p:pic>
      <p:pic>
        <p:nvPicPr>
          <p:cNvPr id="80" name="Obraz 79">
            <a:extLst>
              <a:ext uri="{FF2B5EF4-FFF2-40B4-BE49-F238E27FC236}">
                <a16:creationId xmlns:a16="http://schemas.microsoft.com/office/drawing/2014/main" id="{8ED4F10E-7795-030C-ED64-EED54F934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771" y="3096959"/>
            <a:ext cx="930843" cy="534321"/>
          </a:xfrm>
          <a:prstGeom prst="rect">
            <a:avLst/>
          </a:prstGeom>
        </p:spPr>
      </p:pic>
      <p:pic>
        <p:nvPicPr>
          <p:cNvPr id="84" name="Obraz 83">
            <a:extLst>
              <a:ext uri="{FF2B5EF4-FFF2-40B4-BE49-F238E27FC236}">
                <a16:creationId xmlns:a16="http://schemas.microsoft.com/office/drawing/2014/main" id="{D4A613D3-D946-083C-2208-90C1D3780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9129" y="4842349"/>
            <a:ext cx="930843" cy="534321"/>
          </a:xfrm>
          <a:prstGeom prst="rect">
            <a:avLst/>
          </a:prstGeom>
        </p:spPr>
      </p:pic>
      <p:sp>
        <p:nvSpPr>
          <p:cNvPr id="85" name="Strzałka: w prawo 84">
            <a:extLst>
              <a:ext uri="{FF2B5EF4-FFF2-40B4-BE49-F238E27FC236}">
                <a16:creationId xmlns:a16="http://schemas.microsoft.com/office/drawing/2014/main" id="{AA7092D4-E3E7-34AE-4C92-1EAAEFD1A8F6}"/>
              </a:ext>
            </a:extLst>
          </p:cNvPr>
          <p:cNvSpPr/>
          <p:nvPr/>
        </p:nvSpPr>
        <p:spPr>
          <a:xfrm rot="1462400">
            <a:off x="5896078" y="2287495"/>
            <a:ext cx="718281" cy="34875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86" name="Grupa 85">
            <a:extLst>
              <a:ext uri="{FF2B5EF4-FFF2-40B4-BE49-F238E27FC236}">
                <a16:creationId xmlns:a16="http://schemas.microsoft.com/office/drawing/2014/main" id="{DBE17E08-1841-FA99-F7E4-66064FF73137}"/>
              </a:ext>
            </a:extLst>
          </p:cNvPr>
          <p:cNvGrpSpPr/>
          <p:nvPr/>
        </p:nvGrpSpPr>
        <p:grpSpPr>
          <a:xfrm>
            <a:off x="6652395" y="2083490"/>
            <a:ext cx="2838633" cy="2893399"/>
            <a:chOff x="9326342" y="4194657"/>
            <a:chExt cx="1759595" cy="1738137"/>
          </a:xfrm>
        </p:grpSpPr>
        <p:pic>
          <p:nvPicPr>
            <p:cNvPr id="87" name="Obraz 86">
              <a:extLst>
                <a:ext uri="{FF2B5EF4-FFF2-40B4-BE49-F238E27FC236}">
                  <a16:creationId xmlns:a16="http://schemas.microsoft.com/office/drawing/2014/main" id="{5D25FE8A-B53F-209A-7CAD-1B1826694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26342" y="4194657"/>
              <a:ext cx="1759595" cy="1738137"/>
            </a:xfrm>
            <a:prstGeom prst="rect">
              <a:avLst/>
            </a:prstGeom>
          </p:spPr>
        </p:pic>
        <p:sp>
          <p:nvSpPr>
            <p:cNvPr id="88" name="Dowolny kształt: kształt 87">
              <a:extLst>
                <a:ext uri="{FF2B5EF4-FFF2-40B4-BE49-F238E27FC236}">
                  <a16:creationId xmlns:a16="http://schemas.microsoft.com/office/drawing/2014/main" id="{087B964C-88BA-A579-874F-CBC2D08CDF39}"/>
                </a:ext>
              </a:extLst>
            </p:cNvPr>
            <p:cNvSpPr/>
            <p:nvPr/>
          </p:nvSpPr>
          <p:spPr>
            <a:xfrm>
              <a:off x="9959975" y="4327525"/>
              <a:ext cx="600075" cy="1431925"/>
            </a:xfrm>
            <a:custGeom>
              <a:avLst/>
              <a:gdLst>
                <a:gd name="connsiteX0" fmla="*/ 158750 w 600075"/>
                <a:gd name="connsiteY0" fmla="*/ 0 h 1431925"/>
                <a:gd name="connsiteX1" fmla="*/ 565150 w 600075"/>
                <a:gd name="connsiteY1" fmla="*/ 358775 h 1431925"/>
                <a:gd name="connsiteX2" fmla="*/ 600075 w 600075"/>
                <a:gd name="connsiteY2" fmla="*/ 1390650 h 1431925"/>
                <a:gd name="connsiteX3" fmla="*/ 447675 w 600075"/>
                <a:gd name="connsiteY3" fmla="*/ 1431925 h 1431925"/>
                <a:gd name="connsiteX4" fmla="*/ 381000 w 600075"/>
                <a:gd name="connsiteY4" fmla="*/ 400050 h 1431925"/>
                <a:gd name="connsiteX5" fmla="*/ 0 w 600075"/>
                <a:gd name="connsiteY5" fmla="*/ 41275 h 1431925"/>
                <a:gd name="connsiteX6" fmla="*/ 158750 w 600075"/>
                <a:gd name="connsiteY6" fmla="*/ 0 h 143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0075" h="1431925">
                  <a:moveTo>
                    <a:pt x="158750" y="0"/>
                  </a:moveTo>
                  <a:lnTo>
                    <a:pt x="565150" y="358775"/>
                  </a:lnTo>
                  <a:lnTo>
                    <a:pt x="600075" y="1390650"/>
                  </a:lnTo>
                  <a:lnTo>
                    <a:pt x="447675" y="1431925"/>
                  </a:lnTo>
                  <a:lnTo>
                    <a:pt x="381000" y="400050"/>
                  </a:lnTo>
                  <a:lnTo>
                    <a:pt x="0" y="41275"/>
                  </a:lnTo>
                  <a:lnTo>
                    <a:pt x="158750" y="0"/>
                  </a:lnTo>
                  <a:close/>
                </a:path>
              </a:pathLst>
            </a:custGeom>
            <a:ln w="9525"/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89" name="Dowolny kształt: kształt 88">
              <a:extLst>
                <a:ext uri="{FF2B5EF4-FFF2-40B4-BE49-F238E27FC236}">
                  <a16:creationId xmlns:a16="http://schemas.microsoft.com/office/drawing/2014/main" id="{C42437D7-2D0E-86A0-9D4B-BD42B9855C76}"/>
                </a:ext>
              </a:extLst>
            </p:cNvPr>
            <p:cNvSpPr/>
            <p:nvPr/>
          </p:nvSpPr>
          <p:spPr>
            <a:xfrm>
              <a:off x="9480550" y="4298950"/>
              <a:ext cx="1374775" cy="1425575"/>
            </a:xfrm>
            <a:custGeom>
              <a:avLst/>
              <a:gdLst>
                <a:gd name="connsiteX0" fmla="*/ 0 w 1374775"/>
                <a:gd name="connsiteY0" fmla="*/ 1311275 h 1425575"/>
                <a:gd name="connsiteX1" fmla="*/ 107950 w 1374775"/>
                <a:gd name="connsiteY1" fmla="*/ 1425575 h 1425575"/>
                <a:gd name="connsiteX2" fmla="*/ 133350 w 1374775"/>
                <a:gd name="connsiteY2" fmla="*/ 422275 h 1425575"/>
                <a:gd name="connsiteX3" fmla="*/ 1374775 w 1374775"/>
                <a:gd name="connsiteY3" fmla="*/ 114300 h 1425575"/>
                <a:gd name="connsiteX4" fmla="*/ 1196975 w 1374775"/>
                <a:gd name="connsiteY4" fmla="*/ 0 h 1425575"/>
                <a:gd name="connsiteX5" fmla="*/ 22225 w 1374775"/>
                <a:gd name="connsiteY5" fmla="*/ 314325 h 1425575"/>
                <a:gd name="connsiteX6" fmla="*/ 0 w 1374775"/>
                <a:gd name="connsiteY6" fmla="*/ 1311275 h 142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4775" h="1425575">
                  <a:moveTo>
                    <a:pt x="0" y="1311275"/>
                  </a:moveTo>
                  <a:lnTo>
                    <a:pt x="107950" y="1425575"/>
                  </a:lnTo>
                  <a:lnTo>
                    <a:pt x="133350" y="422275"/>
                  </a:lnTo>
                  <a:lnTo>
                    <a:pt x="1374775" y="114300"/>
                  </a:lnTo>
                  <a:lnTo>
                    <a:pt x="1196975" y="0"/>
                  </a:lnTo>
                  <a:lnTo>
                    <a:pt x="22225" y="314325"/>
                  </a:lnTo>
                  <a:lnTo>
                    <a:pt x="0" y="1311275"/>
                  </a:lnTo>
                  <a:close/>
                </a:path>
              </a:pathLst>
            </a:custGeom>
            <a:ln w="9525"/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94" name="Strzałka: w prawo 93">
            <a:extLst>
              <a:ext uri="{FF2B5EF4-FFF2-40B4-BE49-F238E27FC236}">
                <a16:creationId xmlns:a16="http://schemas.microsoft.com/office/drawing/2014/main" id="{9E09D2C8-1950-8B34-6DEB-985DC98FBD44}"/>
              </a:ext>
            </a:extLst>
          </p:cNvPr>
          <p:cNvSpPr/>
          <p:nvPr/>
        </p:nvSpPr>
        <p:spPr>
          <a:xfrm>
            <a:off x="9541933" y="3374890"/>
            <a:ext cx="1074574" cy="69751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95" name="Obraz 94">
            <a:extLst>
              <a:ext uri="{FF2B5EF4-FFF2-40B4-BE49-F238E27FC236}">
                <a16:creationId xmlns:a16="http://schemas.microsoft.com/office/drawing/2014/main" id="{EAEABD74-1D86-E6C6-4253-C98E532A5C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9283" y="3448412"/>
            <a:ext cx="1485167" cy="493474"/>
          </a:xfrm>
          <a:prstGeom prst="rect">
            <a:avLst/>
          </a:prstGeom>
        </p:spPr>
      </p:pic>
      <p:sp>
        <p:nvSpPr>
          <p:cNvPr id="3" name="Strzałka: w prawo 2">
            <a:extLst>
              <a:ext uri="{FF2B5EF4-FFF2-40B4-BE49-F238E27FC236}">
                <a16:creationId xmlns:a16="http://schemas.microsoft.com/office/drawing/2014/main" id="{44A1A312-8F88-53C7-01C2-89605787430C}"/>
              </a:ext>
            </a:extLst>
          </p:cNvPr>
          <p:cNvSpPr/>
          <p:nvPr/>
        </p:nvSpPr>
        <p:spPr>
          <a:xfrm>
            <a:off x="5849273" y="3201812"/>
            <a:ext cx="718281" cy="34875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8" name="Strzałka: w prawo 97">
            <a:extLst>
              <a:ext uri="{FF2B5EF4-FFF2-40B4-BE49-F238E27FC236}">
                <a16:creationId xmlns:a16="http://schemas.microsoft.com/office/drawing/2014/main" id="{05DFB94F-336B-6DFD-C77F-B7394140BB89}"/>
              </a:ext>
            </a:extLst>
          </p:cNvPr>
          <p:cNvSpPr/>
          <p:nvPr/>
        </p:nvSpPr>
        <p:spPr>
          <a:xfrm rot="20273576">
            <a:off x="5827019" y="4781085"/>
            <a:ext cx="718281" cy="34875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9" name="Strzałka: w prawo 98">
            <a:extLst>
              <a:ext uri="{FF2B5EF4-FFF2-40B4-BE49-F238E27FC236}">
                <a16:creationId xmlns:a16="http://schemas.microsoft.com/office/drawing/2014/main" id="{ACD185AA-1A6C-1B88-F73C-C1263FB43C8D}"/>
              </a:ext>
            </a:extLst>
          </p:cNvPr>
          <p:cNvSpPr/>
          <p:nvPr/>
        </p:nvSpPr>
        <p:spPr>
          <a:xfrm rot="1091715">
            <a:off x="5885766" y="1639973"/>
            <a:ext cx="718281" cy="34875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74" name="Grupa 73">
            <a:extLst>
              <a:ext uri="{FF2B5EF4-FFF2-40B4-BE49-F238E27FC236}">
                <a16:creationId xmlns:a16="http://schemas.microsoft.com/office/drawing/2014/main" id="{A0A250E7-016C-D083-19A5-E4366DC3FFF7}"/>
              </a:ext>
            </a:extLst>
          </p:cNvPr>
          <p:cNvGrpSpPr/>
          <p:nvPr/>
        </p:nvGrpSpPr>
        <p:grpSpPr>
          <a:xfrm>
            <a:off x="363784" y="4433681"/>
            <a:ext cx="1668214" cy="1202542"/>
            <a:chOff x="481754" y="636494"/>
            <a:chExt cx="2039696" cy="1742461"/>
          </a:xfrm>
        </p:grpSpPr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6516CB6-040E-7BDE-8658-492DE405C9A5}"/>
                </a:ext>
              </a:extLst>
            </p:cNvPr>
            <p:cNvGrpSpPr/>
            <p:nvPr/>
          </p:nvGrpSpPr>
          <p:grpSpPr>
            <a:xfrm>
              <a:off x="481754" y="636494"/>
              <a:ext cx="966921" cy="1574196"/>
              <a:chOff x="1961905" y="4876800"/>
              <a:chExt cx="1713777" cy="2080589"/>
            </a:xfrm>
          </p:grpSpPr>
          <p:pic>
            <p:nvPicPr>
              <p:cNvPr id="92" name="Obraz 91">
                <a:extLst>
                  <a:ext uri="{FF2B5EF4-FFF2-40B4-BE49-F238E27FC236}">
                    <a16:creationId xmlns:a16="http://schemas.microsoft.com/office/drawing/2014/main" id="{451B9F39-4A73-1011-8883-AB03561E85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93" name="Prostokąt 92">
                <a:extLst>
                  <a:ext uri="{FF2B5EF4-FFF2-40B4-BE49-F238E27FC236}">
                    <a16:creationId xmlns:a16="http://schemas.microsoft.com/office/drawing/2014/main" id="{A38C5FBB-B326-DB39-F41A-E604CC08A433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8491B1F0-CD14-B522-B8D3-96F87E5D6E6F}"/>
                </a:ext>
              </a:extLst>
            </p:cNvPr>
            <p:cNvGrpSpPr/>
            <p:nvPr/>
          </p:nvGrpSpPr>
          <p:grpSpPr>
            <a:xfrm>
              <a:off x="1025616" y="739367"/>
              <a:ext cx="966921" cy="1574196"/>
              <a:chOff x="1961905" y="4876800"/>
              <a:chExt cx="1713777" cy="2080589"/>
            </a:xfrm>
          </p:grpSpPr>
          <p:pic>
            <p:nvPicPr>
              <p:cNvPr id="90" name="Obraz 89">
                <a:extLst>
                  <a:ext uri="{FF2B5EF4-FFF2-40B4-BE49-F238E27FC236}">
                    <a16:creationId xmlns:a16="http://schemas.microsoft.com/office/drawing/2014/main" id="{536DF9BB-E62B-D7E7-CDF3-F2FEE490A9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91" name="Prostokąt 90">
                <a:extLst>
                  <a:ext uri="{FF2B5EF4-FFF2-40B4-BE49-F238E27FC236}">
                    <a16:creationId xmlns:a16="http://schemas.microsoft.com/office/drawing/2014/main" id="{8FD15AB0-6B69-1C76-F67C-25ED7492BECC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924D4E64-6DF3-F121-8566-48B91E4ACFC4}"/>
                </a:ext>
              </a:extLst>
            </p:cNvPr>
            <p:cNvGrpSpPr/>
            <p:nvPr/>
          </p:nvGrpSpPr>
          <p:grpSpPr>
            <a:xfrm>
              <a:off x="1554529" y="804759"/>
              <a:ext cx="966921" cy="1574196"/>
              <a:chOff x="1961905" y="4876800"/>
              <a:chExt cx="1713777" cy="2080589"/>
            </a:xfrm>
          </p:grpSpPr>
          <p:pic>
            <p:nvPicPr>
              <p:cNvPr id="78" name="Obraz 77">
                <a:extLst>
                  <a:ext uri="{FF2B5EF4-FFF2-40B4-BE49-F238E27FC236}">
                    <a16:creationId xmlns:a16="http://schemas.microsoft.com/office/drawing/2014/main" id="{FDBC7F2B-7375-BBCD-6D69-ED0E0E1423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83" name="Prostokąt 82">
                <a:extLst>
                  <a:ext uri="{FF2B5EF4-FFF2-40B4-BE49-F238E27FC236}">
                    <a16:creationId xmlns:a16="http://schemas.microsoft.com/office/drawing/2014/main" id="{F2194818-CFB4-E3D6-6346-671D37F1621F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00" name="Grupa 99">
            <a:extLst>
              <a:ext uri="{FF2B5EF4-FFF2-40B4-BE49-F238E27FC236}">
                <a16:creationId xmlns:a16="http://schemas.microsoft.com/office/drawing/2014/main" id="{861FC7A7-5AF9-642B-13B6-4C8722432C45}"/>
              </a:ext>
            </a:extLst>
          </p:cNvPr>
          <p:cNvGrpSpPr/>
          <p:nvPr/>
        </p:nvGrpSpPr>
        <p:grpSpPr>
          <a:xfrm>
            <a:off x="274280" y="1101774"/>
            <a:ext cx="1263881" cy="916168"/>
            <a:chOff x="481754" y="636494"/>
            <a:chExt cx="2039696" cy="1742461"/>
          </a:xfrm>
        </p:grpSpPr>
        <p:grpSp>
          <p:nvGrpSpPr>
            <p:cNvPr id="101" name="Grupa 100">
              <a:extLst>
                <a:ext uri="{FF2B5EF4-FFF2-40B4-BE49-F238E27FC236}">
                  <a16:creationId xmlns:a16="http://schemas.microsoft.com/office/drawing/2014/main" id="{BC78CF65-85B0-6AE1-CAED-8790D6AE1D1F}"/>
                </a:ext>
              </a:extLst>
            </p:cNvPr>
            <p:cNvGrpSpPr/>
            <p:nvPr/>
          </p:nvGrpSpPr>
          <p:grpSpPr>
            <a:xfrm>
              <a:off x="481754" y="636494"/>
              <a:ext cx="966921" cy="1574196"/>
              <a:chOff x="1961905" y="4876800"/>
              <a:chExt cx="1713777" cy="2080589"/>
            </a:xfrm>
          </p:grpSpPr>
          <p:pic>
            <p:nvPicPr>
              <p:cNvPr id="108" name="Obraz 107">
                <a:extLst>
                  <a:ext uri="{FF2B5EF4-FFF2-40B4-BE49-F238E27FC236}">
                    <a16:creationId xmlns:a16="http://schemas.microsoft.com/office/drawing/2014/main" id="{81144AB8-E0B7-9245-F4C8-718BDF41EF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109" name="Prostokąt 108">
                <a:extLst>
                  <a:ext uri="{FF2B5EF4-FFF2-40B4-BE49-F238E27FC236}">
                    <a16:creationId xmlns:a16="http://schemas.microsoft.com/office/drawing/2014/main" id="{BCF4088D-A050-24CF-6096-6E5359FC1307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2" name="Grupa 101">
              <a:extLst>
                <a:ext uri="{FF2B5EF4-FFF2-40B4-BE49-F238E27FC236}">
                  <a16:creationId xmlns:a16="http://schemas.microsoft.com/office/drawing/2014/main" id="{E685891B-2054-2472-C862-4B88BB1AD92C}"/>
                </a:ext>
              </a:extLst>
            </p:cNvPr>
            <p:cNvGrpSpPr/>
            <p:nvPr/>
          </p:nvGrpSpPr>
          <p:grpSpPr>
            <a:xfrm>
              <a:off x="1025616" y="739367"/>
              <a:ext cx="966921" cy="1574196"/>
              <a:chOff x="1961905" y="4876800"/>
              <a:chExt cx="1713777" cy="2080589"/>
            </a:xfrm>
          </p:grpSpPr>
          <p:pic>
            <p:nvPicPr>
              <p:cNvPr id="106" name="Obraz 105">
                <a:extLst>
                  <a:ext uri="{FF2B5EF4-FFF2-40B4-BE49-F238E27FC236}">
                    <a16:creationId xmlns:a16="http://schemas.microsoft.com/office/drawing/2014/main" id="{2DE1F14C-556F-F2DE-7D13-FE1A87AD51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107" name="Prostokąt 106">
                <a:extLst>
                  <a:ext uri="{FF2B5EF4-FFF2-40B4-BE49-F238E27FC236}">
                    <a16:creationId xmlns:a16="http://schemas.microsoft.com/office/drawing/2014/main" id="{F257710E-9105-F497-0D88-785BC90BBF80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3" name="Grupa 102">
              <a:extLst>
                <a:ext uri="{FF2B5EF4-FFF2-40B4-BE49-F238E27FC236}">
                  <a16:creationId xmlns:a16="http://schemas.microsoft.com/office/drawing/2014/main" id="{3702A70C-8CF0-7629-9DB8-75B5FD0A567C}"/>
                </a:ext>
              </a:extLst>
            </p:cNvPr>
            <p:cNvGrpSpPr/>
            <p:nvPr/>
          </p:nvGrpSpPr>
          <p:grpSpPr>
            <a:xfrm>
              <a:off x="1554529" y="804759"/>
              <a:ext cx="966921" cy="1574196"/>
              <a:chOff x="1961905" y="4876800"/>
              <a:chExt cx="1713777" cy="2080589"/>
            </a:xfrm>
          </p:grpSpPr>
          <p:pic>
            <p:nvPicPr>
              <p:cNvPr id="104" name="Obraz 103">
                <a:extLst>
                  <a:ext uri="{FF2B5EF4-FFF2-40B4-BE49-F238E27FC236}">
                    <a16:creationId xmlns:a16="http://schemas.microsoft.com/office/drawing/2014/main" id="{D01F4340-CAD5-51CE-FAD3-3EA8899E17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105" name="Prostokąt 104">
                <a:extLst>
                  <a:ext uri="{FF2B5EF4-FFF2-40B4-BE49-F238E27FC236}">
                    <a16:creationId xmlns:a16="http://schemas.microsoft.com/office/drawing/2014/main" id="{67C35D22-EDC4-D545-02FE-71E531B4D6C9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10" name="Grupa 109">
            <a:extLst>
              <a:ext uri="{FF2B5EF4-FFF2-40B4-BE49-F238E27FC236}">
                <a16:creationId xmlns:a16="http://schemas.microsoft.com/office/drawing/2014/main" id="{085D5640-42B0-3DD8-9935-DC058E8FB531}"/>
              </a:ext>
            </a:extLst>
          </p:cNvPr>
          <p:cNvGrpSpPr/>
          <p:nvPr/>
        </p:nvGrpSpPr>
        <p:grpSpPr>
          <a:xfrm>
            <a:off x="281445" y="1833646"/>
            <a:ext cx="1263881" cy="916168"/>
            <a:chOff x="481754" y="636494"/>
            <a:chExt cx="2039696" cy="1742461"/>
          </a:xfrm>
        </p:grpSpPr>
        <p:grpSp>
          <p:nvGrpSpPr>
            <p:cNvPr id="111" name="Grupa 110">
              <a:extLst>
                <a:ext uri="{FF2B5EF4-FFF2-40B4-BE49-F238E27FC236}">
                  <a16:creationId xmlns:a16="http://schemas.microsoft.com/office/drawing/2014/main" id="{5CC2A446-A251-EDB2-093A-BC21A8072209}"/>
                </a:ext>
              </a:extLst>
            </p:cNvPr>
            <p:cNvGrpSpPr/>
            <p:nvPr/>
          </p:nvGrpSpPr>
          <p:grpSpPr>
            <a:xfrm>
              <a:off x="481754" y="636494"/>
              <a:ext cx="966921" cy="1574196"/>
              <a:chOff x="1961905" y="4876800"/>
              <a:chExt cx="1713777" cy="2080589"/>
            </a:xfrm>
          </p:grpSpPr>
          <p:pic>
            <p:nvPicPr>
              <p:cNvPr id="118" name="Obraz 117">
                <a:extLst>
                  <a:ext uri="{FF2B5EF4-FFF2-40B4-BE49-F238E27FC236}">
                    <a16:creationId xmlns:a16="http://schemas.microsoft.com/office/drawing/2014/main" id="{F095B1EE-B595-6026-21B5-63FE14ACE4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119" name="Prostokąt 118">
                <a:extLst>
                  <a:ext uri="{FF2B5EF4-FFF2-40B4-BE49-F238E27FC236}">
                    <a16:creationId xmlns:a16="http://schemas.microsoft.com/office/drawing/2014/main" id="{C5794BB1-1C29-FF47-DF27-8BFB2B716660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12" name="Grupa 111">
              <a:extLst>
                <a:ext uri="{FF2B5EF4-FFF2-40B4-BE49-F238E27FC236}">
                  <a16:creationId xmlns:a16="http://schemas.microsoft.com/office/drawing/2014/main" id="{7D2B1C1B-F646-1E34-4262-6FF5C94ED4A7}"/>
                </a:ext>
              </a:extLst>
            </p:cNvPr>
            <p:cNvGrpSpPr/>
            <p:nvPr/>
          </p:nvGrpSpPr>
          <p:grpSpPr>
            <a:xfrm>
              <a:off x="1025616" y="739367"/>
              <a:ext cx="966921" cy="1574196"/>
              <a:chOff x="1961905" y="4876800"/>
              <a:chExt cx="1713777" cy="2080589"/>
            </a:xfrm>
          </p:grpSpPr>
          <p:pic>
            <p:nvPicPr>
              <p:cNvPr id="116" name="Obraz 115">
                <a:extLst>
                  <a:ext uri="{FF2B5EF4-FFF2-40B4-BE49-F238E27FC236}">
                    <a16:creationId xmlns:a16="http://schemas.microsoft.com/office/drawing/2014/main" id="{EA9073E1-A27F-04FB-0113-97994C2048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117" name="Prostokąt 116">
                <a:extLst>
                  <a:ext uri="{FF2B5EF4-FFF2-40B4-BE49-F238E27FC236}">
                    <a16:creationId xmlns:a16="http://schemas.microsoft.com/office/drawing/2014/main" id="{2A09A8E3-0392-4E68-BA78-D304109B256F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13" name="Grupa 112">
              <a:extLst>
                <a:ext uri="{FF2B5EF4-FFF2-40B4-BE49-F238E27FC236}">
                  <a16:creationId xmlns:a16="http://schemas.microsoft.com/office/drawing/2014/main" id="{749ECBA0-EA19-7173-7B1E-3B9E9F6D5D96}"/>
                </a:ext>
              </a:extLst>
            </p:cNvPr>
            <p:cNvGrpSpPr/>
            <p:nvPr/>
          </p:nvGrpSpPr>
          <p:grpSpPr>
            <a:xfrm>
              <a:off x="1554529" y="804759"/>
              <a:ext cx="966921" cy="1574196"/>
              <a:chOff x="1961905" y="4876800"/>
              <a:chExt cx="1713777" cy="2080589"/>
            </a:xfrm>
          </p:grpSpPr>
          <p:pic>
            <p:nvPicPr>
              <p:cNvPr id="114" name="Obraz 113">
                <a:extLst>
                  <a:ext uri="{FF2B5EF4-FFF2-40B4-BE49-F238E27FC236}">
                    <a16:creationId xmlns:a16="http://schemas.microsoft.com/office/drawing/2014/main" id="{C87D6334-8747-88CC-DE84-7C69E80F05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115" name="Prostokąt 114">
                <a:extLst>
                  <a:ext uri="{FF2B5EF4-FFF2-40B4-BE49-F238E27FC236}">
                    <a16:creationId xmlns:a16="http://schemas.microsoft.com/office/drawing/2014/main" id="{99B65282-8968-5715-A386-EF01B81D14FF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20" name="Grupa 119">
            <a:extLst>
              <a:ext uri="{FF2B5EF4-FFF2-40B4-BE49-F238E27FC236}">
                <a16:creationId xmlns:a16="http://schemas.microsoft.com/office/drawing/2014/main" id="{8E3F9D46-7729-C4BB-804B-5CFCDDAECE06}"/>
              </a:ext>
            </a:extLst>
          </p:cNvPr>
          <p:cNvGrpSpPr/>
          <p:nvPr/>
        </p:nvGrpSpPr>
        <p:grpSpPr>
          <a:xfrm>
            <a:off x="289292" y="2676469"/>
            <a:ext cx="1263881" cy="916168"/>
            <a:chOff x="481754" y="636494"/>
            <a:chExt cx="2039696" cy="1742461"/>
          </a:xfrm>
        </p:grpSpPr>
        <p:grpSp>
          <p:nvGrpSpPr>
            <p:cNvPr id="121" name="Grupa 120">
              <a:extLst>
                <a:ext uri="{FF2B5EF4-FFF2-40B4-BE49-F238E27FC236}">
                  <a16:creationId xmlns:a16="http://schemas.microsoft.com/office/drawing/2014/main" id="{D142382D-DE16-D4C0-081D-78477A30B1E5}"/>
                </a:ext>
              </a:extLst>
            </p:cNvPr>
            <p:cNvGrpSpPr/>
            <p:nvPr/>
          </p:nvGrpSpPr>
          <p:grpSpPr>
            <a:xfrm>
              <a:off x="481754" y="636494"/>
              <a:ext cx="966921" cy="1574196"/>
              <a:chOff x="1961905" y="4876800"/>
              <a:chExt cx="1713777" cy="2080589"/>
            </a:xfrm>
          </p:grpSpPr>
          <p:pic>
            <p:nvPicPr>
              <p:cNvPr id="128" name="Obraz 127">
                <a:extLst>
                  <a:ext uri="{FF2B5EF4-FFF2-40B4-BE49-F238E27FC236}">
                    <a16:creationId xmlns:a16="http://schemas.microsoft.com/office/drawing/2014/main" id="{55CE5216-CE45-3188-35C9-67E0F8E594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129" name="Prostokąt 128">
                <a:extLst>
                  <a:ext uri="{FF2B5EF4-FFF2-40B4-BE49-F238E27FC236}">
                    <a16:creationId xmlns:a16="http://schemas.microsoft.com/office/drawing/2014/main" id="{96C829F9-0E7B-98C1-682B-919A53892C58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2" name="Grupa 121">
              <a:extLst>
                <a:ext uri="{FF2B5EF4-FFF2-40B4-BE49-F238E27FC236}">
                  <a16:creationId xmlns:a16="http://schemas.microsoft.com/office/drawing/2014/main" id="{A2156C87-B0DF-8CE8-838C-65D42042DA1D}"/>
                </a:ext>
              </a:extLst>
            </p:cNvPr>
            <p:cNvGrpSpPr/>
            <p:nvPr/>
          </p:nvGrpSpPr>
          <p:grpSpPr>
            <a:xfrm>
              <a:off x="1025616" y="739367"/>
              <a:ext cx="966921" cy="1574196"/>
              <a:chOff x="1961905" y="4876800"/>
              <a:chExt cx="1713777" cy="2080589"/>
            </a:xfrm>
          </p:grpSpPr>
          <p:pic>
            <p:nvPicPr>
              <p:cNvPr id="126" name="Obraz 125">
                <a:extLst>
                  <a:ext uri="{FF2B5EF4-FFF2-40B4-BE49-F238E27FC236}">
                    <a16:creationId xmlns:a16="http://schemas.microsoft.com/office/drawing/2014/main" id="{87DFF9B4-D7E5-A019-A7AD-DAD9BB7F14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127" name="Prostokąt 126">
                <a:extLst>
                  <a:ext uri="{FF2B5EF4-FFF2-40B4-BE49-F238E27FC236}">
                    <a16:creationId xmlns:a16="http://schemas.microsoft.com/office/drawing/2014/main" id="{3FABDB56-3275-0D56-D9D2-CFDFFA20654A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3" name="Grupa 122">
              <a:extLst>
                <a:ext uri="{FF2B5EF4-FFF2-40B4-BE49-F238E27FC236}">
                  <a16:creationId xmlns:a16="http://schemas.microsoft.com/office/drawing/2014/main" id="{EF0C6BEC-C24D-8170-2003-A77B7D1F8E2A}"/>
                </a:ext>
              </a:extLst>
            </p:cNvPr>
            <p:cNvGrpSpPr/>
            <p:nvPr/>
          </p:nvGrpSpPr>
          <p:grpSpPr>
            <a:xfrm>
              <a:off x="1554529" y="804759"/>
              <a:ext cx="966921" cy="1574196"/>
              <a:chOff x="1961905" y="4876800"/>
              <a:chExt cx="1713777" cy="2080589"/>
            </a:xfrm>
          </p:grpSpPr>
          <p:pic>
            <p:nvPicPr>
              <p:cNvPr id="124" name="Obraz 123">
                <a:extLst>
                  <a:ext uri="{FF2B5EF4-FFF2-40B4-BE49-F238E27FC236}">
                    <a16:creationId xmlns:a16="http://schemas.microsoft.com/office/drawing/2014/main" id="{65CFD01B-38D3-4C94-97BE-EE64E7FE8D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125" name="Prostokąt 124">
                <a:extLst>
                  <a:ext uri="{FF2B5EF4-FFF2-40B4-BE49-F238E27FC236}">
                    <a16:creationId xmlns:a16="http://schemas.microsoft.com/office/drawing/2014/main" id="{C7AB8B51-A0AE-1AE5-B7B7-072D86FB84CF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DC7E555-9FC8-7412-545D-910620582A9A}"/>
              </a:ext>
            </a:extLst>
          </p:cNvPr>
          <p:cNvSpPr txBox="1"/>
          <p:nvPr/>
        </p:nvSpPr>
        <p:spPr>
          <a:xfrm>
            <a:off x="2803602" y="78908"/>
            <a:ext cx="68579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l-PL" dirty="0"/>
              <a:t>REDYSTRYBUCJA MATERIAŁÓW EGZAMINACYJNYCH </a:t>
            </a:r>
          </a:p>
        </p:txBody>
      </p:sp>
    </p:spTree>
    <p:extLst>
      <p:ext uri="{BB962C8B-B14F-4D97-AF65-F5344CB8AC3E}">
        <p14:creationId xmlns:p14="http://schemas.microsoft.com/office/powerpoint/2010/main" val="4277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  <p:bldP spid="42" grpId="0"/>
      <p:bldP spid="72" grpId="0"/>
      <p:bldP spid="85" grpId="0" animBg="1"/>
      <p:bldP spid="94" grpId="0" animBg="1"/>
      <p:bldP spid="3" grpId="0" animBg="1"/>
      <p:bldP spid="98" grpId="0" animBg="1"/>
      <p:bldP spid="9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8D4E0-6B79-BAFF-3094-1AB517372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8BAF8BA3-A935-93F2-AD4D-471714EB8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523" y="33465"/>
            <a:ext cx="1161477" cy="37490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0EAC59A-F7BD-C31A-30D6-54588EC50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65" y="33465"/>
            <a:ext cx="731642" cy="531311"/>
          </a:xfrm>
          <a:prstGeom prst="rect">
            <a:avLst/>
          </a:prstGeom>
        </p:spPr>
      </p:pic>
      <p:sp>
        <p:nvSpPr>
          <p:cNvPr id="38" name="pole tekstowe 37">
            <a:extLst>
              <a:ext uri="{FF2B5EF4-FFF2-40B4-BE49-F238E27FC236}">
                <a16:creationId xmlns:a16="http://schemas.microsoft.com/office/drawing/2014/main" id="{B6197BE9-9F65-54C8-E2E1-0A3E1584269F}"/>
              </a:ext>
            </a:extLst>
          </p:cNvPr>
          <p:cNvSpPr txBox="1"/>
          <p:nvPr/>
        </p:nvSpPr>
        <p:spPr>
          <a:xfrm>
            <a:off x="2816234" y="2236626"/>
            <a:ext cx="19985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historia sztuki</a:t>
            </a:r>
          </a:p>
        </p:txBody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id="{1792303C-EC32-9592-40FE-D9BAA60530D6}"/>
              </a:ext>
            </a:extLst>
          </p:cNvPr>
          <p:cNvSpPr txBox="1"/>
          <p:nvPr/>
        </p:nvSpPr>
        <p:spPr>
          <a:xfrm>
            <a:off x="2733432" y="3958043"/>
            <a:ext cx="36008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informatyka</a:t>
            </a:r>
          </a:p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j. ukraiński – poziom rozszerzony</a:t>
            </a:r>
          </a:p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j. ukraiński – poziom dwujęzyczny</a:t>
            </a:r>
          </a:p>
        </p:txBody>
      </p:sp>
      <p:sp>
        <p:nvSpPr>
          <p:cNvPr id="67" name="Strzałka: w prawo 66">
            <a:extLst>
              <a:ext uri="{FF2B5EF4-FFF2-40B4-BE49-F238E27FC236}">
                <a16:creationId xmlns:a16="http://schemas.microsoft.com/office/drawing/2014/main" id="{1BB5AE56-5810-1D33-430D-394D57B5049B}"/>
              </a:ext>
            </a:extLst>
          </p:cNvPr>
          <p:cNvSpPr/>
          <p:nvPr/>
        </p:nvSpPr>
        <p:spPr>
          <a:xfrm rot="700780">
            <a:off x="6333374" y="2640553"/>
            <a:ext cx="1046631" cy="3693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68" name="Obraz 67">
            <a:extLst>
              <a:ext uri="{FF2B5EF4-FFF2-40B4-BE49-F238E27FC236}">
                <a16:creationId xmlns:a16="http://schemas.microsoft.com/office/drawing/2014/main" id="{E6D2CEE6-8AC8-8C38-A558-F907452F1D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2654" y="3026325"/>
            <a:ext cx="1620501" cy="1972038"/>
          </a:xfrm>
          <a:prstGeom prst="rect">
            <a:avLst/>
          </a:prstGeom>
        </p:spPr>
      </p:pic>
      <p:pic>
        <p:nvPicPr>
          <p:cNvPr id="69" name="Obraz 68">
            <a:extLst>
              <a:ext uri="{FF2B5EF4-FFF2-40B4-BE49-F238E27FC236}">
                <a16:creationId xmlns:a16="http://schemas.microsoft.com/office/drawing/2014/main" id="{101E2742-35CF-F55A-3AB3-F8DB214AD9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0670" y="1777944"/>
            <a:ext cx="1794849" cy="3335204"/>
          </a:xfrm>
          <a:prstGeom prst="rect">
            <a:avLst/>
          </a:prstGeom>
        </p:spPr>
      </p:pic>
      <p:sp>
        <p:nvSpPr>
          <p:cNvPr id="70" name="Strzałka: w prawo 69">
            <a:extLst>
              <a:ext uri="{FF2B5EF4-FFF2-40B4-BE49-F238E27FC236}">
                <a16:creationId xmlns:a16="http://schemas.microsoft.com/office/drawing/2014/main" id="{F8334986-5AD7-F033-EC86-DA5CCD950457}"/>
              </a:ext>
            </a:extLst>
          </p:cNvPr>
          <p:cNvSpPr/>
          <p:nvPr/>
        </p:nvSpPr>
        <p:spPr>
          <a:xfrm rot="20648406">
            <a:off x="6334241" y="4335235"/>
            <a:ext cx="1046631" cy="3693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4" name="pole tekstowe 73">
            <a:extLst>
              <a:ext uri="{FF2B5EF4-FFF2-40B4-BE49-F238E27FC236}">
                <a16:creationId xmlns:a16="http://schemas.microsoft.com/office/drawing/2014/main" id="{3AE8999A-0A9C-A6C6-32B1-B81528148BF9}"/>
              </a:ext>
            </a:extLst>
          </p:cNvPr>
          <p:cNvSpPr txBox="1"/>
          <p:nvPr/>
        </p:nvSpPr>
        <p:spPr>
          <a:xfrm>
            <a:off x="8431476" y="1406796"/>
            <a:ext cx="2920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rgbClr val="FF0000"/>
                </a:solidFill>
              </a:rPr>
              <a:t>zostaje w szkole do 15 maja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B8D171DC-0B31-B350-088E-55CC2A180800}"/>
              </a:ext>
            </a:extLst>
          </p:cNvPr>
          <p:cNvGrpSpPr/>
          <p:nvPr/>
        </p:nvGrpSpPr>
        <p:grpSpPr>
          <a:xfrm>
            <a:off x="480110" y="1330834"/>
            <a:ext cx="2039696" cy="1742461"/>
            <a:chOff x="481754" y="636494"/>
            <a:chExt cx="2039696" cy="1742461"/>
          </a:xfrm>
        </p:grpSpPr>
        <p:grpSp>
          <p:nvGrpSpPr>
            <p:cNvPr id="3" name="Grupa 2">
              <a:extLst>
                <a:ext uri="{FF2B5EF4-FFF2-40B4-BE49-F238E27FC236}">
                  <a16:creationId xmlns:a16="http://schemas.microsoft.com/office/drawing/2014/main" id="{A1A37315-DA84-45EB-1D2F-C439515BAFE2}"/>
                </a:ext>
              </a:extLst>
            </p:cNvPr>
            <p:cNvGrpSpPr/>
            <p:nvPr/>
          </p:nvGrpSpPr>
          <p:grpSpPr>
            <a:xfrm>
              <a:off x="481754" y="636494"/>
              <a:ext cx="966921" cy="1574196"/>
              <a:chOff x="1961905" y="4876800"/>
              <a:chExt cx="1713777" cy="2080589"/>
            </a:xfrm>
          </p:grpSpPr>
          <p:pic>
            <p:nvPicPr>
              <p:cNvPr id="76" name="Obraz 75">
                <a:extLst>
                  <a:ext uri="{FF2B5EF4-FFF2-40B4-BE49-F238E27FC236}">
                    <a16:creationId xmlns:a16="http://schemas.microsoft.com/office/drawing/2014/main" id="{7EDC098C-F6ED-4026-BCE0-B95CDFC76C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77" name="Prostokąt 76">
                <a:extLst>
                  <a:ext uri="{FF2B5EF4-FFF2-40B4-BE49-F238E27FC236}">
                    <a16:creationId xmlns:a16="http://schemas.microsoft.com/office/drawing/2014/main" id="{859CFBC7-C601-9065-262E-68B64B4D8247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7" name="Grupa 36">
              <a:extLst>
                <a:ext uri="{FF2B5EF4-FFF2-40B4-BE49-F238E27FC236}">
                  <a16:creationId xmlns:a16="http://schemas.microsoft.com/office/drawing/2014/main" id="{51099469-1F0E-B0EB-40A8-DAACC6EE3717}"/>
                </a:ext>
              </a:extLst>
            </p:cNvPr>
            <p:cNvGrpSpPr/>
            <p:nvPr/>
          </p:nvGrpSpPr>
          <p:grpSpPr>
            <a:xfrm>
              <a:off x="1025616" y="739367"/>
              <a:ext cx="966921" cy="1574196"/>
              <a:chOff x="1961905" y="4876800"/>
              <a:chExt cx="1713777" cy="2080589"/>
            </a:xfrm>
          </p:grpSpPr>
          <p:pic>
            <p:nvPicPr>
              <p:cNvPr id="45" name="Obraz 44">
                <a:extLst>
                  <a:ext uri="{FF2B5EF4-FFF2-40B4-BE49-F238E27FC236}">
                    <a16:creationId xmlns:a16="http://schemas.microsoft.com/office/drawing/2014/main" id="{C67ACE96-C148-9578-6D3B-76936A5DF5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75" name="Prostokąt 74">
                <a:extLst>
                  <a:ext uri="{FF2B5EF4-FFF2-40B4-BE49-F238E27FC236}">
                    <a16:creationId xmlns:a16="http://schemas.microsoft.com/office/drawing/2014/main" id="{8770D89E-39D3-D999-5AA8-42B0061A7D08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9" name="Grupa 38">
              <a:extLst>
                <a:ext uri="{FF2B5EF4-FFF2-40B4-BE49-F238E27FC236}">
                  <a16:creationId xmlns:a16="http://schemas.microsoft.com/office/drawing/2014/main" id="{D43C74F0-3E9E-1DEC-DBE0-625F70C0C80A}"/>
                </a:ext>
              </a:extLst>
            </p:cNvPr>
            <p:cNvGrpSpPr/>
            <p:nvPr/>
          </p:nvGrpSpPr>
          <p:grpSpPr>
            <a:xfrm>
              <a:off x="1554529" y="804759"/>
              <a:ext cx="966921" cy="1574196"/>
              <a:chOff x="1961905" y="4876800"/>
              <a:chExt cx="1713777" cy="2080589"/>
            </a:xfrm>
          </p:grpSpPr>
          <p:pic>
            <p:nvPicPr>
              <p:cNvPr id="41" name="Obraz 40">
                <a:extLst>
                  <a:ext uri="{FF2B5EF4-FFF2-40B4-BE49-F238E27FC236}">
                    <a16:creationId xmlns:a16="http://schemas.microsoft.com/office/drawing/2014/main" id="{C075BA48-7729-EECA-32E5-8496B225FF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43" name="Prostokąt 42">
                <a:extLst>
                  <a:ext uri="{FF2B5EF4-FFF2-40B4-BE49-F238E27FC236}">
                    <a16:creationId xmlns:a16="http://schemas.microsoft.com/office/drawing/2014/main" id="{BF9308CF-5E02-C6B7-A201-35B6B9DF2336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78" name="Grupa 77">
            <a:extLst>
              <a:ext uri="{FF2B5EF4-FFF2-40B4-BE49-F238E27FC236}">
                <a16:creationId xmlns:a16="http://schemas.microsoft.com/office/drawing/2014/main" id="{4B629BBF-E728-F05B-6464-204C9464B0B9}"/>
              </a:ext>
            </a:extLst>
          </p:cNvPr>
          <p:cNvGrpSpPr/>
          <p:nvPr/>
        </p:nvGrpSpPr>
        <p:grpSpPr>
          <a:xfrm>
            <a:off x="427183" y="3529737"/>
            <a:ext cx="2039696" cy="1742461"/>
            <a:chOff x="481754" y="636494"/>
            <a:chExt cx="2039696" cy="1742461"/>
          </a:xfrm>
        </p:grpSpPr>
        <p:grpSp>
          <p:nvGrpSpPr>
            <p:cNvPr id="79" name="Grupa 78">
              <a:extLst>
                <a:ext uri="{FF2B5EF4-FFF2-40B4-BE49-F238E27FC236}">
                  <a16:creationId xmlns:a16="http://schemas.microsoft.com/office/drawing/2014/main" id="{B92C8E7F-2AEB-9FF1-92DE-A5FB4770D927}"/>
                </a:ext>
              </a:extLst>
            </p:cNvPr>
            <p:cNvGrpSpPr/>
            <p:nvPr/>
          </p:nvGrpSpPr>
          <p:grpSpPr>
            <a:xfrm>
              <a:off x="481754" y="636494"/>
              <a:ext cx="966921" cy="1574196"/>
              <a:chOff x="1961905" y="4876800"/>
              <a:chExt cx="1713777" cy="2080589"/>
            </a:xfrm>
          </p:grpSpPr>
          <p:pic>
            <p:nvPicPr>
              <p:cNvPr id="86" name="Obraz 85">
                <a:extLst>
                  <a:ext uri="{FF2B5EF4-FFF2-40B4-BE49-F238E27FC236}">
                    <a16:creationId xmlns:a16="http://schemas.microsoft.com/office/drawing/2014/main" id="{FBE4B640-E5F5-A311-ECEF-D731634FE3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87" name="Prostokąt 86">
                <a:extLst>
                  <a:ext uri="{FF2B5EF4-FFF2-40B4-BE49-F238E27FC236}">
                    <a16:creationId xmlns:a16="http://schemas.microsoft.com/office/drawing/2014/main" id="{305FD2D4-2526-1096-7A37-BFDE74B053DC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0" name="Grupa 79">
              <a:extLst>
                <a:ext uri="{FF2B5EF4-FFF2-40B4-BE49-F238E27FC236}">
                  <a16:creationId xmlns:a16="http://schemas.microsoft.com/office/drawing/2014/main" id="{7634E96A-A75C-B39D-9DAB-F83901CE7ABD}"/>
                </a:ext>
              </a:extLst>
            </p:cNvPr>
            <p:cNvGrpSpPr/>
            <p:nvPr/>
          </p:nvGrpSpPr>
          <p:grpSpPr>
            <a:xfrm>
              <a:off x="1025616" y="739367"/>
              <a:ext cx="966921" cy="1574196"/>
              <a:chOff x="1961905" y="4876800"/>
              <a:chExt cx="1713777" cy="2080589"/>
            </a:xfrm>
          </p:grpSpPr>
          <p:pic>
            <p:nvPicPr>
              <p:cNvPr id="84" name="Obraz 83">
                <a:extLst>
                  <a:ext uri="{FF2B5EF4-FFF2-40B4-BE49-F238E27FC236}">
                    <a16:creationId xmlns:a16="http://schemas.microsoft.com/office/drawing/2014/main" id="{88CFA28C-0B3F-8A5D-048E-66EF108283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85" name="Prostokąt 84">
                <a:extLst>
                  <a:ext uri="{FF2B5EF4-FFF2-40B4-BE49-F238E27FC236}">
                    <a16:creationId xmlns:a16="http://schemas.microsoft.com/office/drawing/2014/main" id="{39099C0F-FEF3-DB80-B289-1E18017E08A3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1" name="Grupa 80">
              <a:extLst>
                <a:ext uri="{FF2B5EF4-FFF2-40B4-BE49-F238E27FC236}">
                  <a16:creationId xmlns:a16="http://schemas.microsoft.com/office/drawing/2014/main" id="{03D9A028-5AC8-188A-5D56-64BA51FDAE4F}"/>
                </a:ext>
              </a:extLst>
            </p:cNvPr>
            <p:cNvGrpSpPr/>
            <p:nvPr/>
          </p:nvGrpSpPr>
          <p:grpSpPr>
            <a:xfrm>
              <a:off x="1554529" y="804759"/>
              <a:ext cx="966921" cy="1574196"/>
              <a:chOff x="1961905" y="4876800"/>
              <a:chExt cx="1713777" cy="2080589"/>
            </a:xfrm>
          </p:grpSpPr>
          <p:pic>
            <p:nvPicPr>
              <p:cNvPr id="82" name="Obraz 81">
                <a:extLst>
                  <a:ext uri="{FF2B5EF4-FFF2-40B4-BE49-F238E27FC236}">
                    <a16:creationId xmlns:a16="http://schemas.microsoft.com/office/drawing/2014/main" id="{E60B1B8D-5B6B-DF29-C720-81B4FBE750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83" name="Prostokąt 82">
                <a:extLst>
                  <a:ext uri="{FF2B5EF4-FFF2-40B4-BE49-F238E27FC236}">
                    <a16:creationId xmlns:a16="http://schemas.microsoft.com/office/drawing/2014/main" id="{F1845A6D-29AD-32DF-0F65-05EC9FBA26C2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" name="pole tekstowe 6">
            <a:extLst>
              <a:ext uri="{FF2B5EF4-FFF2-40B4-BE49-F238E27FC236}">
                <a16:creationId xmlns:a16="http://schemas.microsoft.com/office/drawing/2014/main" id="{3AFB6EB9-F81F-9441-3C43-43C230E2E28B}"/>
              </a:ext>
            </a:extLst>
          </p:cNvPr>
          <p:cNvSpPr txBox="1"/>
          <p:nvPr/>
        </p:nvSpPr>
        <p:spPr>
          <a:xfrm>
            <a:off x="2803602" y="78908"/>
            <a:ext cx="68579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l-PL" dirty="0"/>
              <a:t>REDYSTRYBUCJA MATERIAŁÓW EGZAMINACYJNYCH </a:t>
            </a:r>
          </a:p>
        </p:txBody>
      </p:sp>
    </p:spTree>
    <p:extLst>
      <p:ext uri="{BB962C8B-B14F-4D97-AF65-F5344CB8AC3E}">
        <p14:creationId xmlns:p14="http://schemas.microsoft.com/office/powerpoint/2010/main" val="282378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  <p:bldP spid="67" grpId="0" animBg="1"/>
      <p:bldP spid="70" grpId="0" animBg="1"/>
      <p:bldP spid="7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FF17F2-3DE2-5309-6AFB-617B37E76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C1CF746F-762F-69A2-2F4F-B4E2EDDFF632}"/>
              </a:ext>
            </a:extLst>
          </p:cNvPr>
          <p:cNvSpPr txBox="1"/>
          <p:nvPr/>
        </p:nvSpPr>
        <p:spPr>
          <a:xfrm>
            <a:off x="4984958" y="560201"/>
            <a:ext cx="2114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Odbiór 15 maja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B53AC0E-42E4-FC41-0871-82056C098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523" y="33465"/>
            <a:ext cx="1161477" cy="37490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4A165FF-446F-B9A5-47D9-69DD7C823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65" y="33465"/>
            <a:ext cx="731642" cy="531311"/>
          </a:xfrm>
          <a:prstGeom prst="rect">
            <a:avLst/>
          </a:prstGeom>
        </p:spPr>
      </p:pic>
      <p:sp>
        <p:nvSpPr>
          <p:cNvPr id="38" name="pole tekstowe 37">
            <a:extLst>
              <a:ext uri="{FF2B5EF4-FFF2-40B4-BE49-F238E27FC236}">
                <a16:creationId xmlns:a16="http://schemas.microsoft.com/office/drawing/2014/main" id="{7649D98E-BAF2-9C37-72E9-032C984906D0}"/>
              </a:ext>
            </a:extLst>
          </p:cNvPr>
          <p:cNvSpPr txBox="1"/>
          <p:nvPr/>
        </p:nvSpPr>
        <p:spPr>
          <a:xfrm>
            <a:off x="1650294" y="1520612"/>
            <a:ext cx="19752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historia sztuki</a:t>
            </a:r>
          </a:p>
        </p:txBody>
      </p:sp>
      <p:sp>
        <p:nvSpPr>
          <p:cNvPr id="42" name="pole tekstowe 41">
            <a:extLst>
              <a:ext uri="{FF2B5EF4-FFF2-40B4-BE49-F238E27FC236}">
                <a16:creationId xmlns:a16="http://schemas.microsoft.com/office/drawing/2014/main" id="{A6A827C0-56EA-146D-7EE3-95B90B1B613C}"/>
              </a:ext>
            </a:extLst>
          </p:cNvPr>
          <p:cNvSpPr txBox="1"/>
          <p:nvPr/>
        </p:nvSpPr>
        <p:spPr>
          <a:xfrm>
            <a:off x="1627384" y="2837445"/>
            <a:ext cx="360080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informatyka</a:t>
            </a:r>
          </a:p>
          <a:p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j. ukraiński – poziom rozszerzony</a:t>
            </a:r>
          </a:p>
          <a:p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j. ukraiński – poziom dwujęzyczny</a:t>
            </a:r>
          </a:p>
        </p:txBody>
      </p:sp>
      <p:sp>
        <p:nvSpPr>
          <p:cNvPr id="72" name="pole tekstowe 71">
            <a:extLst>
              <a:ext uri="{FF2B5EF4-FFF2-40B4-BE49-F238E27FC236}">
                <a16:creationId xmlns:a16="http://schemas.microsoft.com/office/drawing/2014/main" id="{F6F37561-5769-D277-EBA1-1C8421BD3368}"/>
              </a:ext>
            </a:extLst>
          </p:cNvPr>
          <p:cNvSpPr txBox="1"/>
          <p:nvPr/>
        </p:nvSpPr>
        <p:spPr>
          <a:xfrm>
            <a:off x="2615299" y="4955462"/>
            <a:ext cx="1345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geografia</a:t>
            </a:r>
          </a:p>
        </p:txBody>
      </p:sp>
      <p:pic>
        <p:nvPicPr>
          <p:cNvPr id="73" name="Obraz 72">
            <a:extLst>
              <a:ext uri="{FF2B5EF4-FFF2-40B4-BE49-F238E27FC236}">
                <a16:creationId xmlns:a16="http://schemas.microsoft.com/office/drawing/2014/main" id="{9C45B83B-82F0-7795-D733-AD75DB148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771" y="1368729"/>
            <a:ext cx="930843" cy="534321"/>
          </a:xfrm>
          <a:prstGeom prst="rect">
            <a:avLst/>
          </a:prstGeom>
        </p:spPr>
      </p:pic>
      <p:pic>
        <p:nvPicPr>
          <p:cNvPr id="80" name="Obraz 79">
            <a:extLst>
              <a:ext uri="{FF2B5EF4-FFF2-40B4-BE49-F238E27FC236}">
                <a16:creationId xmlns:a16="http://schemas.microsoft.com/office/drawing/2014/main" id="{FE76871F-341C-EA8D-0FC4-85F8B91489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771" y="3096959"/>
            <a:ext cx="930843" cy="534321"/>
          </a:xfrm>
          <a:prstGeom prst="rect">
            <a:avLst/>
          </a:prstGeom>
        </p:spPr>
      </p:pic>
      <p:pic>
        <p:nvPicPr>
          <p:cNvPr id="84" name="Obraz 83">
            <a:extLst>
              <a:ext uri="{FF2B5EF4-FFF2-40B4-BE49-F238E27FC236}">
                <a16:creationId xmlns:a16="http://schemas.microsoft.com/office/drawing/2014/main" id="{74752F2F-E983-1F77-F530-280B78AE7E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9129" y="4842349"/>
            <a:ext cx="930843" cy="534321"/>
          </a:xfrm>
          <a:prstGeom prst="rect">
            <a:avLst/>
          </a:prstGeom>
        </p:spPr>
      </p:pic>
      <p:grpSp>
        <p:nvGrpSpPr>
          <p:cNvPr id="86" name="Grupa 85">
            <a:extLst>
              <a:ext uri="{FF2B5EF4-FFF2-40B4-BE49-F238E27FC236}">
                <a16:creationId xmlns:a16="http://schemas.microsoft.com/office/drawing/2014/main" id="{B237C4DB-72B5-BDE7-B451-B9E3B0DD1324}"/>
              </a:ext>
            </a:extLst>
          </p:cNvPr>
          <p:cNvGrpSpPr/>
          <p:nvPr/>
        </p:nvGrpSpPr>
        <p:grpSpPr>
          <a:xfrm>
            <a:off x="6652395" y="2083490"/>
            <a:ext cx="2838633" cy="2893399"/>
            <a:chOff x="9326342" y="4194657"/>
            <a:chExt cx="1759595" cy="1738137"/>
          </a:xfrm>
        </p:grpSpPr>
        <p:pic>
          <p:nvPicPr>
            <p:cNvPr id="87" name="Obraz 86">
              <a:extLst>
                <a:ext uri="{FF2B5EF4-FFF2-40B4-BE49-F238E27FC236}">
                  <a16:creationId xmlns:a16="http://schemas.microsoft.com/office/drawing/2014/main" id="{BC654748-D97C-0AC2-AD50-B40511C1B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26342" y="4194657"/>
              <a:ext cx="1759595" cy="1738137"/>
            </a:xfrm>
            <a:prstGeom prst="rect">
              <a:avLst/>
            </a:prstGeom>
          </p:spPr>
        </p:pic>
        <p:sp>
          <p:nvSpPr>
            <p:cNvPr id="88" name="Dowolny kształt: kształt 87">
              <a:extLst>
                <a:ext uri="{FF2B5EF4-FFF2-40B4-BE49-F238E27FC236}">
                  <a16:creationId xmlns:a16="http://schemas.microsoft.com/office/drawing/2014/main" id="{7DEB671E-5F50-90E3-B4BA-5A1D53A6E4F9}"/>
                </a:ext>
              </a:extLst>
            </p:cNvPr>
            <p:cNvSpPr/>
            <p:nvPr/>
          </p:nvSpPr>
          <p:spPr>
            <a:xfrm>
              <a:off x="9959975" y="4327525"/>
              <a:ext cx="600075" cy="1431925"/>
            </a:xfrm>
            <a:custGeom>
              <a:avLst/>
              <a:gdLst>
                <a:gd name="connsiteX0" fmla="*/ 158750 w 600075"/>
                <a:gd name="connsiteY0" fmla="*/ 0 h 1431925"/>
                <a:gd name="connsiteX1" fmla="*/ 565150 w 600075"/>
                <a:gd name="connsiteY1" fmla="*/ 358775 h 1431925"/>
                <a:gd name="connsiteX2" fmla="*/ 600075 w 600075"/>
                <a:gd name="connsiteY2" fmla="*/ 1390650 h 1431925"/>
                <a:gd name="connsiteX3" fmla="*/ 447675 w 600075"/>
                <a:gd name="connsiteY3" fmla="*/ 1431925 h 1431925"/>
                <a:gd name="connsiteX4" fmla="*/ 381000 w 600075"/>
                <a:gd name="connsiteY4" fmla="*/ 400050 h 1431925"/>
                <a:gd name="connsiteX5" fmla="*/ 0 w 600075"/>
                <a:gd name="connsiteY5" fmla="*/ 41275 h 1431925"/>
                <a:gd name="connsiteX6" fmla="*/ 158750 w 600075"/>
                <a:gd name="connsiteY6" fmla="*/ 0 h 143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0075" h="1431925">
                  <a:moveTo>
                    <a:pt x="158750" y="0"/>
                  </a:moveTo>
                  <a:lnTo>
                    <a:pt x="565150" y="358775"/>
                  </a:lnTo>
                  <a:lnTo>
                    <a:pt x="600075" y="1390650"/>
                  </a:lnTo>
                  <a:lnTo>
                    <a:pt x="447675" y="1431925"/>
                  </a:lnTo>
                  <a:lnTo>
                    <a:pt x="381000" y="400050"/>
                  </a:lnTo>
                  <a:lnTo>
                    <a:pt x="0" y="41275"/>
                  </a:lnTo>
                  <a:lnTo>
                    <a:pt x="158750" y="0"/>
                  </a:lnTo>
                  <a:close/>
                </a:path>
              </a:pathLst>
            </a:custGeom>
            <a:ln w="9525"/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89" name="Dowolny kształt: kształt 88">
              <a:extLst>
                <a:ext uri="{FF2B5EF4-FFF2-40B4-BE49-F238E27FC236}">
                  <a16:creationId xmlns:a16="http://schemas.microsoft.com/office/drawing/2014/main" id="{1E51EE2F-5A89-9534-1A3D-28CD70970183}"/>
                </a:ext>
              </a:extLst>
            </p:cNvPr>
            <p:cNvSpPr/>
            <p:nvPr/>
          </p:nvSpPr>
          <p:spPr>
            <a:xfrm>
              <a:off x="9480550" y="4298950"/>
              <a:ext cx="1374775" cy="1425575"/>
            </a:xfrm>
            <a:custGeom>
              <a:avLst/>
              <a:gdLst>
                <a:gd name="connsiteX0" fmla="*/ 0 w 1374775"/>
                <a:gd name="connsiteY0" fmla="*/ 1311275 h 1425575"/>
                <a:gd name="connsiteX1" fmla="*/ 107950 w 1374775"/>
                <a:gd name="connsiteY1" fmla="*/ 1425575 h 1425575"/>
                <a:gd name="connsiteX2" fmla="*/ 133350 w 1374775"/>
                <a:gd name="connsiteY2" fmla="*/ 422275 h 1425575"/>
                <a:gd name="connsiteX3" fmla="*/ 1374775 w 1374775"/>
                <a:gd name="connsiteY3" fmla="*/ 114300 h 1425575"/>
                <a:gd name="connsiteX4" fmla="*/ 1196975 w 1374775"/>
                <a:gd name="connsiteY4" fmla="*/ 0 h 1425575"/>
                <a:gd name="connsiteX5" fmla="*/ 22225 w 1374775"/>
                <a:gd name="connsiteY5" fmla="*/ 314325 h 1425575"/>
                <a:gd name="connsiteX6" fmla="*/ 0 w 1374775"/>
                <a:gd name="connsiteY6" fmla="*/ 1311275 h 142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4775" h="1425575">
                  <a:moveTo>
                    <a:pt x="0" y="1311275"/>
                  </a:moveTo>
                  <a:lnTo>
                    <a:pt x="107950" y="1425575"/>
                  </a:lnTo>
                  <a:lnTo>
                    <a:pt x="133350" y="422275"/>
                  </a:lnTo>
                  <a:lnTo>
                    <a:pt x="1374775" y="114300"/>
                  </a:lnTo>
                  <a:lnTo>
                    <a:pt x="1196975" y="0"/>
                  </a:lnTo>
                  <a:lnTo>
                    <a:pt x="22225" y="314325"/>
                  </a:lnTo>
                  <a:lnTo>
                    <a:pt x="0" y="1311275"/>
                  </a:lnTo>
                  <a:close/>
                </a:path>
              </a:pathLst>
            </a:custGeom>
            <a:ln w="9525"/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94" name="Strzałka: w prawo 93">
            <a:extLst>
              <a:ext uri="{FF2B5EF4-FFF2-40B4-BE49-F238E27FC236}">
                <a16:creationId xmlns:a16="http://schemas.microsoft.com/office/drawing/2014/main" id="{EEEEE3B5-37CD-BBCC-2A3E-3DF61A90922E}"/>
              </a:ext>
            </a:extLst>
          </p:cNvPr>
          <p:cNvSpPr/>
          <p:nvPr/>
        </p:nvSpPr>
        <p:spPr>
          <a:xfrm>
            <a:off x="9541933" y="3374890"/>
            <a:ext cx="1074574" cy="69751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95" name="Obraz 94">
            <a:extLst>
              <a:ext uri="{FF2B5EF4-FFF2-40B4-BE49-F238E27FC236}">
                <a16:creationId xmlns:a16="http://schemas.microsoft.com/office/drawing/2014/main" id="{AFD176B4-0020-00FF-A289-6BEBDA9B9F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9283" y="3448412"/>
            <a:ext cx="1485167" cy="493474"/>
          </a:xfrm>
          <a:prstGeom prst="rect">
            <a:avLst/>
          </a:prstGeom>
        </p:spPr>
      </p:pic>
      <p:sp>
        <p:nvSpPr>
          <p:cNvPr id="3" name="Strzałka: w prawo 2">
            <a:extLst>
              <a:ext uri="{FF2B5EF4-FFF2-40B4-BE49-F238E27FC236}">
                <a16:creationId xmlns:a16="http://schemas.microsoft.com/office/drawing/2014/main" id="{4339BA90-D35C-2C4E-4FF3-116D89EE981D}"/>
              </a:ext>
            </a:extLst>
          </p:cNvPr>
          <p:cNvSpPr/>
          <p:nvPr/>
        </p:nvSpPr>
        <p:spPr>
          <a:xfrm>
            <a:off x="5849273" y="3201812"/>
            <a:ext cx="718281" cy="34875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8" name="Strzałka: w prawo 97">
            <a:extLst>
              <a:ext uri="{FF2B5EF4-FFF2-40B4-BE49-F238E27FC236}">
                <a16:creationId xmlns:a16="http://schemas.microsoft.com/office/drawing/2014/main" id="{31E7DC72-19C3-F6E7-1060-150C919AE3DC}"/>
              </a:ext>
            </a:extLst>
          </p:cNvPr>
          <p:cNvSpPr/>
          <p:nvPr/>
        </p:nvSpPr>
        <p:spPr>
          <a:xfrm rot="20273576">
            <a:off x="5827019" y="4781085"/>
            <a:ext cx="718281" cy="34875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9" name="Strzałka: w prawo 98">
            <a:extLst>
              <a:ext uri="{FF2B5EF4-FFF2-40B4-BE49-F238E27FC236}">
                <a16:creationId xmlns:a16="http://schemas.microsoft.com/office/drawing/2014/main" id="{7C45658E-B431-396F-2A6E-6C22ED13B2D1}"/>
              </a:ext>
            </a:extLst>
          </p:cNvPr>
          <p:cNvSpPr/>
          <p:nvPr/>
        </p:nvSpPr>
        <p:spPr>
          <a:xfrm rot="1091715">
            <a:off x="5885766" y="1639973"/>
            <a:ext cx="718281" cy="34875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74" name="Grupa 73">
            <a:extLst>
              <a:ext uri="{FF2B5EF4-FFF2-40B4-BE49-F238E27FC236}">
                <a16:creationId xmlns:a16="http://schemas.microsoft.com/office/drawing/2014/main" id="{C359E199-4B76-9270-8317-91D2128C686F}"/>
              </a:ext>
            </a:extLst>
          </p:cNvPr>
          <p:cNvGrpSpPr/>
          <p:nvPr/>
        </p:nvGrpSpPr>
        <p:grpSpPr>
          <a:xfrm>
            <a:off x="363784" y="4433681"/>
            <a:ext cx="1668214" cy="1202542"/>
            <a:chOff x="481754" y="636494"/>
            <a:chExt cx="2039696" cy="1742461"/>
          </a:xfrm>
        </p:grpSpPr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0F668269-F86C-1388-2762-8E31F3A78E8C}"/>
                </a:ext>
              </a:extLst>
            </p:cNvPr>
            <p:cNvGrpSpPr/>
            <p:nvPr/>
          </p:nvGrpSpPr>
          <p:grpSpPr>
            <a:xfrm>
              <a:off x="481754" y="636494"/>
              <a:ext cx="966921" cy="1574196"/>
              <a:chOff x="1961905" y="4876800"/>
              <a:chExt cx="1713777" cy="2080589"/>
            </a:xfrm>
          </p:grpSpPr>
          <p:pic>
            <p:nvPicPr>
              <p:cNvPr id="92" name="Obraz 91">
                <a:extLst>
                  <a:ext uri="{FF2B5EF4-FFF2-40B4-BE49-F238E27FC236}">
                    <a16:creationId xmlns:a16="http://schemas.microsoft.com/office/drawing/2014/main" id="{41CE1BA3-52C8-72CF-7C01-B580EF8D21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93" name="Prostokąt 92">
                <a:extLst>
                  <a:ext uri="{FF2B5EF4-FFF2-40B4-BE49-F238E27FC236}">
                    <a16:creationId xmlns:a16="http://schemas.microsoft.com/office/drawing/2014/main" id="{86632927-B39B-6158-CEA9-8CAFDD389682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830995D2-42B6-E602-5D09-989DDD53AA91}"/>
                </a:ext>
              </a:extLst>
            </p:cNvPr>
            <p:cNvGrpSpPr/>
            <p:nvPr/>
          </p:nvGrpSpPr>
          <p:grpSpPr>
            <a:xfrm>
              <a:off x="1025616" y="739367"/>
              <a:ext cx="966921" cy="1574196"/>
              <a:chOff x="1961905" y="4876800"/>
              <a:chExt cx="1713777" cy="2080589"/>
            </a:xfrm>
          </p:grpSpPr>
          <p:pic>
            <p:nvPicPr>
              <p:cNvPr id="90" name="Obraz 89">
                <a:extLst>
                  <a:ext uri="{FF2B5EF4-FFF2-40B4-BE49-F238E27FC236}">
                    <a16:creationId xmlns:a16="http://schemas.microsoft.com/office/drawing/2014/main" id="{81C787D7-87E9-E5A2-5F0F-7382AA1AC1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91" name="Prostokąt 90">
                <a:extLst>
                  <a:ext uri="{FF2B5EF4-FFF2-40B4-BE49-F238E27FC236}">
                    <a16:creationId xmlns:a16="http://schemas.microsoft.com/office/drawing/2014/main" id="{58539B63-1C05-B557-BB78-E651C745C944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EA6B721C-EE35-3A3D-CC74-241744EAB829}"/>
                </a:ext>
              </a:extLst>
            </p:cNvPr>
            <p:cNvGrpSpPr/>
            <p:nvPr/>
          </p:nvGrpSpPr>
          <p:grpSpPr>
            <a:xfrm>
              <a:off x="1554529" y="804759"/>
              <a:ext cx="966921" cy="1574196"/>
              <a:chOff x="1961905" y="4876800"/>
              <a:chExt cx="1713777" cy="2080589"/>
            </a:xfrm>
          </p:grpSpPr>
          <p:pic>
            <p:nvPicPr>
              <p:cNvPr id="78" name="Obraz 77">
                <a:extLst>
                  <a:ext uri="{FF2B5EF4-FFF2-40B4-BE49-F238E27FC236}">
                    <a16:creationId xmlns:a16="http://schemas.microsoft.com/office/drawing/2014/main" id="{5E7B88A1-2530-6044-BD10-C35C6B81D1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83" name="Prostokąt 82">
                <a:extLst>
                  <a:ext uri="{FF2B5EF4-FFF2-40B4-BE49-F238E27FC236}">
                    <a16:creationId xmlns:a16="http://schemas.microsoft.com/office/drawing/2014/main" id="{6E720CEB-35F8-918F-665B-5E6441AD9A1A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00" name="Grupa 99">
            <a:extLst>
              <a:ext uri="{FF2B5EF4-FFF2-40B4-BE49-F238E27FC236}">
                <a16:creationId xmlns:a16="http://schemas.microsoft.com/office/drawing/2014/main" id="{4D369FBD-B66D-6048-433E-06402935B2FB}"/>
              </a:ext>
            </a:extLst>
          </p:cNvPr>
          <p:cNvGrpSpPr/>
          <p:nvPr/>
        </p:nvGrpSpPr>
        <p:grpSpPr>
          <a:xfrm>
            <a:off x="274280" y="1101774"/>
            <a:ext cx="1263881" cy="916168"/>
            <a:chOff x="481754" y="636494"/>
            <a:chExt cx="2039696" cy="1742461"/>
          </a:xfrm>
        </p:grpSpPr>
        <p:grpSp>
          <p:nvGrpSpPr>
            <p:cNvPr id="101" name="Grupa 100">
              <a:extLst>
                <a:ext uri="{FF2B5EF4-FFF2-40B4-BE49-F238E27FC236}">
                  <a16:creationId xmlns:a16="http://schemas.microsoft.com/office/drawing/2014/main" id="{90B63EF0-D35D-4021-3508-D044F9D88773}"/>
                </a:ext>
              </a:extLst>
            </p:cNvPr>
            <p:cNvGrpSpPr/>
            <p:nvPr/>
          </p:nvGrpSpPr>
          <p:grpSpPr>
            <a:xfrm>
              <a:off x="481754" y="636494"/>
              <a:ext cx="966921" cy="1574196"/>
              <a:chOff x="1961905" y="4876800"/>
              <a:chExt cx="1713777" cy="2080589"/>
            </a:xfrm>
          </p:grpSpPr>
          <p:pic>
            <p:nvPicPr>
              <p:cNvPr id="108" name="Obraz 107">
                <a:extLst>
                  <a:ext uri="{FF2B5EF4-FFF2-40B4-BE49-F238E27FC236}">
                    <a16:creationId xmlns:a16="http://schemas.microsoft.com/office/drawing/2014/main" id="{B3E4355C-D4F8-63CE-E8F4-43608BC504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109" name="Prostokąt 108">
                <a:extLst>
                  <a:ext uri="{FF2B5EF4-FFF2-40B4-BE49-F238E27FC236}">
                    <a16:creationId xmlns:a16="http://schemas.microsoft.com/office/drawing/2014/main" id="{BCD7FB12-F8C8-F489-7740-2B76BDF7EF64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2" name="Grupa 101">
              <a:extLst>
                <a:ext uri="{FF2B5EF4-FFF2-40B4-BE49-F238E27FC236}">
                  <a16:creationId xmlns:a16="http://schemas.microsoft.com/office/drawing/2014/main" id="{38A3EF66-96F9-2690-9611-EF7FD6C2132A}"/>
                </a:ext>
              </a:extLst>
            </p:cNvPr>
            <p:cNvGrpSpPr/>
            <p:nvPr/>
          </p:nvGrpSpPr>
          <p:grpSpPr>
            <a:xfrm>
              <a:off x="1025616" y="739367"/>
              <a:ext cx="966921" cy="1574196"/>
              <a:chOff x="1961905" y="4876800"/>
              <a:chExt cx="1713777" cy="2080589"/>
            </a:xfrm>
          </p:grpSpPr>
          <p:pic>
            <p:nvPicPr>
              <p:cNvPr id="106" name="Obraz 105">
                <a:extLst>
                  <a:ext uri="{FF2B5EF4-FFF2-40B4-BE49-F238E27FC236}">
                    <a16:creationId xmlns:a16="http://schemas.microsoft.com/office/drawing/2014/main" id="{3B7550B3-F0E9-2BEA-2E2D-539A88D38B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107" name="Prostokąt 106">
                <a:extLst>
                  <a:ext uri="{FF2B5EF4-FFF2-40B4-BE49-F238E27FC236}">
                    <a16:creationId xmlns:a16="http://schemas.microsoft.com/office/drawing/2014/main" id="{ABCF2AAD-34F7-BB1E-E4BA-D48F9CD25D14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3" name="Grupa 102">
              <a:extLst>
                <a:ext uri="{FF2B5EF4-FFF2-40B4-BE49-F238E27FC236}">
                  <a16:creationId xmlns:a16="http://schemas.microsoft.com/office/drawing/2014/main" id="{F8F2A1DB-C582-5EE5-BD71-8DA123D7A92E}"/>
                </a:ext>
              </a:extLst>
            </p:cNvPr>
            <p:cNvGrpSpPr/>
            <p:nvPr/>
          </p:nvGrpSpPr>
          <p:grpSpPr>
            <a:xfrm>
              <a:off x="1554529" y="804759"/>
              <a:ext cx="966921" cy="1574196"/>
              <a:chOff x="1961905" y="4876800"/>
              <a:chExt cx="1713777" cy="2080589"/>
            </a:xfrm>
          </p:grpSpPr>
          <p:pic>
            <p:nvPicPr>
              <p:cNvPr id="104" name="Obraz 103">
                <a:extLst>
                  <a:ext uri="{FF2B5EF4-FFF2-40B4-BE49-F238E27FC236}">
                    <a16:creationId xmlns:a16="http://schemas.microsoft.com/office/drawing/2014/main" id="{A1DA9474-3058-2110-91B9-FC67977B53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105" name="Prostokąt 104">
                <a:extLst>
                  <a:ext uri="{FF2B5EF4-FFF2-40B4-BE49-F238E27FC236}">
                    <a16:creationId xmlns:a16="http://schemas.microsoft.com/office/drawing/2014/main" id="{F2CE7D3A-99E0-117F-E0CF-A8CA7A5A31BE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20" name="Grupa 119">
            <a:extLst>
              <a:ext uri="{FF2B5EF4-FFF2-40B4-BE49-F238E27FC236}">
                <a16:creationId xmlns:a16="http://schemas.microsoft.com/office/drawing/2014/main" id="{E64C5F0D-C32F-C3FC-2186-3F99B134D15A}"/>
              </a:ext>
            </a:extLst>
          </p:cNvPr>
          <p:cNvGrpSpPr/>
          <p:nvPr/>
        </p:nvGrpSpPr>
        <p:grpSpPr>
          <a:xfrm>
            <a:off x="289292" y="2676469"/>
            <a:ext cx="1263881" cy="916168"/>
            <a:chOff x="481754" y="636494"/>
            <a:chExt cx="2039696" cy="1742461"/>
          </a:xfrm>
        </p:grpSpPr>
        <p:grpSp>
          <p:nvGrpSpPr>
            <p:cNvPr id="121" name="Grupa 120">
              <a:extLst>
                <a:ext uri="{FF2B5EF4-FFF2-40B4-BE49-F238E27FC236}">
                  <a16:creationId xmlns:a16="http://schemas.microsoft.com/office/drawing/2014/main" id="{5DA9212E-1C88-400B-6045-5FCF91F5C2E1}"/>
                </a:ext>
              </a:extLst>
            </p:cNvPr>
            <p:cNvGrpSpPr/>
            <p:nvPr/>
          </p:nvGrpSpPr>
          <p:grpSpPr>
            <a:xfrm>
              <a:off x="481754" y="636494"/>
              <a:ext cx="966921" cy="1574196"/>
              <a:chOff x="1961905" y="4876800"/>
              <a:chExt cx="1713777" cy="2080589"/>
            </a:xfrm>
          </p:grpSpPr>
          <p:pic>
            <p:nvPicPr>
              <p:cNvPr id="128" name="Obraz 127">
                <a:extLst>
                  <a:ext uri="{FF2B5EF4-FFF2-40B4-BE49-F238E27FC236}">
                    <a16:creationId xmlns:a16="http://schemas.microsoft.com/office/drawing/2014/main" id="{7C3E3AE3-FFC0-2AD1-F513-C9C72DF7F2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129" name="Prostokąt 128">
                <a:extLst>
                  <a:ext uri="{FF2B5EF4-FFF2-40B4-BE49-F238E27FC236}">
                    <a16:creationId xmlns:a16="http://schemas.microsoft.com/office/drawing/2014/main" id="{8F379C08-0415-5F82-39E1-D04B5852868B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2" name="Grupa 121">
              <a:extLst>
                <a:ext uri="{FF2B5EF4-FFF2-40B4-BE49-F238E27FC236}">
                  <a16:creationId xmlns:a16="http://schemas.microsoft.com/office/drawing/2014/main" id="{27FBF20C-72D6-CA21-4C3A-370434DA3642}"/>
                </a:ext>
              </a:extLst>
            </p:cNvPr>
            <p:cNvGrpSpPr/>
            <p:nvPr/>
          </p:nvGrpSpPr>
          <p:grpSpPr>
            <a:xfrm>
              <a:off x="1025616" y="739367"/>
              <a:ext cx="966921" cy="1574196"/>
              <a:chOff x="1961905" y="4876800"/>
              <a:chExt cx="1713777" cy="2080589"/>
            </a:xfrm>
          </p:grpSpPr>
          <p:pic>
            <p:nvPicPr>
              <p:cNvPr id="126" name="Obraz 125">
                <a:extLst>
                  <a:ext uri="{FF2B5EF4-FFF2-40B4-BE49-F238E27FC236}">
                    <a16:creationId xmlns:a16="http://schemas.microsoft.com/office/drawing/2014/main" id="{EA234A63-FDD4-CA83-14A8-A8FBBC9C64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127" name="Prostokąt 126">
                <a:extLst>
                  <a:ext uri="{FF2B5EF4-FFF2-40B4-BE49-F238E27FC236}">
                    <a16:creationId xmlns:a16="http://schemas.microsoft.com/office/drawing/2014/main" id="{1351C980-335A-4181-67CF-2D4DF65FB4DD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3" name="Grupa 122">
              <a:extLst>
                <a:ext uri="{FF2B5EF4-FFF2-40B4-BE49-F238E27FC236}">
                  <a16:creationId xmlns:a16="http://schemas.microsoft.com/office/drawing/2014/main" id="{87286AB4-3D75-720C-5331-8538AFECACCC}"/>
                </a:ext>
              </a:extLst>
            </p:cNvPr>
            <p:cNvGrpSpPr/>
            <p:nvPr/>
          </p:nvGrpSpPr>
          <p:grpSpPr>
            <a:xfrm>
              <a:off x="1554529" y="804759"/>
              <a:ext cx="966921" cy="1574196"/>
              <a:chOff x="1961905" y="4876800"/>
              <a:chExt cx="1713777" cy="2080589"/>
            </a:xfrm>
          </p:grpSpPr>
          <p:pic>
            <p:nvPicPr>
              <p:cNvPr id="124" name="Obraz 123">
                <a:extLst>
                  <a:ext uri="{FF2B5EF4-FFF2-40B4-BE49-F238E27FC236}">
                    <a16:creationId xmlns:a16="http://schemas.microsoft.com/office/drawing/2014/main" id="{25CC60A1-1415-46C7-E9E4-803420D994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125" name="Prostokąt 124">
                <a:extLst>
                  <a:ext uri="{FF2B5EF4-FFF2-40B4-BE49-F238E27FC236}">
                    <a16:creationId xmlns:a16="http://schemas.microsoft.com/office/drawing/2014/main" id="{A4B8E82D-9302-8A98-384D-D759B69851ED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" name="pole tekstowe 6">
            <a:extLst>
              <a:ext uri="{FF2B5EF4-FFF2-40B4-BE49-F238E27FC236}">
                <a16:creationId xmlns:a16="http://schemas.microsoft.com/office/drawing/2014/main" id="{ABEDA98F-1EDC-D878-1F02-39F015410FAB}"/>
              </a:ext>
            </a:extLst>
          </p:cNvPr>
          <p:cNvSpPr txBox="1"/>
          <p:nvPr/>
        </p:nvSpPr>
        <p:spPr>
          <a:xfrm>
            <a:off x="2803602" y="78908"/>
            <a:ext cx="68579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l-PL" dirty="0"/>
              <a:t>REDYSTRYBUCJA MATERIAŁÓW EGZAMINACYJNYCH </a:t>
            </a:r>
          </a:p>
        </p:txBody>
      </p:sp>
    </p:spTree>
    <p:extLst>
      <p:ext uri="{BB962C8B-B14F-4D97-AF65-F5344CB8AC3E}">
        <p14:creationId xmlns:p14="http://schemas.microsoft.com/office/powerpoint/2010/main" val="419021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2" grpId="0"/>
      <p:bldP spid="72" grpId="0"/>
      <p:bldP spid="94" grpId="0" animBg="1"/>
      <p:bldP spid="3" grpId="0" animBg="1"/>
      <p:bldP spid="98" grpId="0" animBg="1"/>
      <p:bldP spid="9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4BD57B-451C-8202-AE9C-0C8D12759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ACAE0A59-7270-12D8-421C-423BF0DA1A4E}"/>
              </a:ext>
            </a:extLst>
          </p:cNvPr>
          <p:cNvSpPr txBox="1"/>
          <p:nvPr/>
        </p:nvSpPr>
        <p:spPr>
          <a:xfrm>
            <a:off x="4957728" y="3317665"/>
            <a:ext cx="2114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Odbiór 20 maja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E7E3E13-AC5B-F204-FCA0-8BD397FECCC0}"/>
              </a:ext>
            </a:extLst>
          </p:cNvPr>
          <p:cNvSpPr txBox="1"/>
          <p:nvPr/>
        </p:nvSpPr>
        <p:spPr>
          <a:xfrm>
            <a:off x="1638831" y="6163835"/>
            <a:ext cx="4145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pl-PL" dirty="0"/>
              <a:t>j. polski – poziom rozszerzony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5319789-09D1-0C10-2D7E-214C3F899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523" y="33465"/>
            <a:ext cx="1161477" cy="37490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570CED3-2B6E-01B2-D10D-232DD48AB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65" y="33465"/>
            <a:ext cx="731642" cy="531311"/>
          </a:xfrm>
          <a:prstGeom prst="rect">
            <a:avLst/>
          </a:prstGeom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F9B87E7D-E08D-F032-04D5-E22A0C1749D5}"/>
              </a:ext>
            </a:extLst>
          </p:cNvPr>
          <p:cNvSpPr txBox="1"/>
          <p:nvPr/>
        </p:nvSpPr>
        <p:spPr>
          <a:xfrm>
            <a:off x="1551644" y="906864"/>
            <a:ext cx="5083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j. mniejszości narodowych – poziom rozszerzony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C2062E5A-218B-5870-3901-B5E6CEA265B8}"/>
              </a:ext>
            </a:extLst>
          </p:cNvPr>
          <p:cNvSpPr txBox="1"/>
          <p:nvPr/>
        </p:nvSpPr>
        <p:spPr>
          <a:xfrm>
            <a:off x="1516112" y="1423713"/>
            <a:ext cx="35461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historia</a:t>
            </a:r>
          </a:p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j. francuski – poziom rozszerzony</a:t>
            </a:r>
          </a:p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j. francuski – poziom dwujęzyczny</a:t>
            </a: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4B9C934D-81AB-3CB5-73DC-1603D33B2EBB}"/>
              </a:ext>
            </a:extLst>
          </p:cNvPr>
          <p:cNvSpPr txBox="1"/>
          <p:nvPr/>
        </p:nvSpPr>
        <p:spPr>
          <a:xfrm>
            <a:off x="1481798" y="2356037"/>
            <a:ext cx="37422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fizyka</a:t>
            </a:r>
          </a:p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j. hiszpański – poziom rozszerzony</a:t>
            </a:r>
          </a:p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j. hiszpański – poziom dwujęzyczny</a:t>
            </a:r>
          </a:p>
        </p:txBody>
      </p:sp>
      <p:cxnSp>
        <p:nvCxnSpPr>
          <p:cNvPr id="43" name="Łącznik prosty 42">
            <a:extLst>
              <a:ext uri="{FF2B5EF4-FFF2-40B4-BE49-F238E27FC236}">
                <a16:creationId xmlns:a16="http://schemas.microsoft.com/office/drawing/2014/main" id="{EA243422-655A-1904-3C66-07EAE65FE1F6}"/>
              </a:ext>
            </a:extLst>
          </p:cNvPr>
          <p:cNvCxnSpPr/>
          <p:nvPr/>
        </p:nvCxnSpPr>
        <p:spPr>
          <a:xfrm>
            <a:off x="103570" y="3280487"/>
            <a:ext cx="1198485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74EC7D34-081B-10AE-CF1E-A00760BF402A}"/>
              </a:ext>
            </a:extLst>
          </p:cNvPr>
          <p:cNvSpPr txBox="1"/>
          <p:nvPr/>
        </p:nvSpPr>
        <p:spPr>
          <a:xfrm>
            <a:off x="9077344" y="621768"/>
            <a:ext cx="2920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rgbClr val="FF0000"/>
                </a:solidFill>
              </a:rPr>
              <a:t>zostaje w szkole do 20 maja</a:t>
            </a:r>
          </a:p>
        </p:txBody>
      </p:sp>
      <p:sp>
        <p:nvSpPr>
          <p:cNvPr id="46" name="Strzałka: w prawo 45">
            <a:extLst>
              <a:ext uri="{FF2B5EF4-FFF2-40B4-BE49-F238E27FC236}">
                <a16:creationId xmlns:a16="http://schemas.microsoft.com/office/drawing/2014/main" id="{A2037273-D60B-FDD3-7769-8BE54A7070AF}"/>
              </a:ext>
            </a:extLst>
          </p:cNvPr>
          <p:cNvSpPr/>
          <p:nvPr/>
        </p:nvSpPr>
        <p:spPr>
          <a:xfrm rot="1377859">
            <a:off x="6546464" y="1096404"/>
            <a:ext cx="1046631" cy="3693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47" name="Obraz 46">
            <a:extLst>
              <a:ext uri="{FF2B5EF4-FFF2-40B4-BE49-F238E27FC236}">
                <a16:creationId xmlns:a16="http://schemas.microsoft.com/office/drawing/2014/main" id="{DC1BB1F1-D3AF-4701-7840-43C3BEBB78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2056" y="1640245"/>
            <a:ext cx="1078149" cy="1312033"/>
          </a:xfrm>
          <a:prstGeom prst="rect">
            <a:avLst/>
          </a:prstGeom>
        </p:spPr>
      </p:pic>
      <p:pic>
        <p:nvPicPr>
          <p:cNvPr id="48" name="Obraz 47">
            <a:extLst>
              <a:ext uri="{FF2B5EF4-FFF2-40B4-BE49-F238E27FC236}">
                <a16:creationId xmlns:a16="http://schemas.microsoft.com/office/drawing/2014/main" id="{C186F0DF-35FF-F22F-44C2-18C09B8424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9185" y="920257"/>
            <a:ext cx="1079453" cy="2005849"/>
          </a:xfrm>
          <a:prstGeom prst="rect">
            <a:avLst/>
          </a:prstGeom>
        </p:spPr>
      </p:pic>
      <p:sp>
        <p:nvSpPr>
          <p:cNvPr id="49" name="Strzałka: w prawo 48">
            <a:extLst>
              <a:ext uri="{FF2B5EF4-FFF2-40B4-BE49-F238E27FC236}">
                <a16:creationId xmlns:a16="http://schemas.microsoft.com/office/drawing/2014/main" id="{0116BCF4-C9BC-E311-3D4E-48B221E3F66C}"/>
              </a:ext>
            </a:extLst>
          </p:cNvPr>
          <p:cNvSpPr/>
          <p:nvPr/>
        </p:nvSpPr>
        <p:spPr>
          <a:xfrm rot="1331457">
            <a:off x="6096842" y="4024463"/>
            <a:ext cx="523316" cy="25127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0" name="Strzałka: w prawo 49">
            <a:extLst>
              <a:ext uri="{FF2B5EF4-FFF2-40B4-BE49-F238E27FC236}">
                <a16:creationId xmlns:a16="http://schemas.microsoft.com/office/drawing/2014/main" id="{8302D104-3E2D-DD37-5902-D14023BA6D07}"/>
              </a:ext>
            </a:extLst>
          </p:cNvPr>
          <p:cNvSpPr/>
          <p:nvPr/>
        </p:nvSpPr>
        <p:spPr>
          <a:xfrm rot="20513312">
            <a:off x="6565131" y="2449997"/>
            <a:ext cx="1046631" cy="3693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1" name="pole tekstowe 60">
            <a:extLst>
              <a:ext uri="{FF2B5EF4-FFF2-40B4-BE49-F238E27FC236}">
                <a16:creationId xmlns:a16="http://schemas.microsoft.com/office/drawing/2014/main" id="{E28FC255-990B-0848-8FAE-10EF7337CF29}"/>
              </a:ext>
            </a:extLst>
          </p:cNvPr>
          <p:cNvSpPr txBox="1"/>
          <p:nvPr/>
        </p:nvSpPr>
        <p:spPr>
          <a:xfrm>
            <a:off x="1524517" y="3742472"/>
            <a:ext cx="27661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j. mniejszości narodowych</a:t>
            </a:r>
          </a:p>
          <a:p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poziom rozszerzony</a:t>
            </a:r>
          </a:p>
        </p:txBody>
      </p:sp>
      <p:sp>
        <p:nvSpPr>
          <p:cNvPr id="62" name="pole tekstowe 61">
            <a:extLst>
              <a:ext uri="{FF2B5EF4-FFF2-40B4-BE49-F238E27FC236}">
                <a16:creationId xmlns:a16="http://schemas.microsoft.com/office/drawing/2014/main" id="{165D2C4D-032E-B837-AD78-818CEB10EA35}"/>
              </a:ext>
            </a:extLst>
          </p:cNvPr>
          <p:cNvSpPr txBox="1"/>
          <p:nvPr/>
        </p:nvSpPr>
        <p:spPr>
          <a:xfrm>
            <a:off x="1564449" y="4328368"/>
            <a:ext cx="354610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historia</a:t>
            </a:r>
          </a:p>
          <a:p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j. francuski – poziom rozszerzony</a:t>
            </a:r>
          </a:p>
          <a:p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j. francuski – poziom dwujęzyczny</a:t>
            </a:r>
          </a:p>
        </p:txBody>
      </p:sp>
      <p:sp>
        <p:nvSpPr>
          <p:cNvPr id="73" name="pole tekstowe 72">
            <a:extLst>
              <a:ext uri="{FF2B5EF4-FFF2-40B4-BE49-F238E27FC236}">
                <a16:creationId xmlns:a16="http://schemas.microsoft.com/office/drawing/2014/main" id="{5A36B263-603E-CCA1-DA62-8DFE8717B673}"/>
              </a:ext>
            </a:extLst>
          </p:cNvPr>
          <p:cNvSpPr txBox="1"/>
          <p:nvPr/>
        </p:nvSpPr>
        <p:spPr>
          <a:xfrm>
            <a:off x="1516112" y="5186993"/>
            <a:ext cx="374228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fizyka</a:t>
            </a:r>
          </a:p>
          <a:p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j. hiszpański – poziom rozszerzony</a:t>
            </a:r>
          </a:p>
          <a:p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j. hiszpański – poziom dwujęzyczny</a:t>
            </a:r>
          </a:p>
        </p:txBody>
      </p:sp>
      <p:pic>
        <p:nvPicPr>
          <p:cNvPr id="98" name="Obraz 97">
            <a:extLst>
              <a:ext uri="{FF2B5EF4-FFF2-40B4-BE49-F238E27FC236}">
                <a16:creationId xmlns:a16="http://schemas.microsoft.com/office/drawing/2014/main" id="{0B0E4D4B-7982-2932-1115-EB92974D17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8239" y="3870831"/>
            <a:ext cx="930843" cy="534321"/>
          </a:xfrm>
          <a:prstGeom prst="rect">
            <a:avLst/>
          </a:prstGeom>
        </p:spPr>
      </p:pic>
      <p:pic>
        <p:nvPicPr>
          <p:cNvPr id="99" name="Obraz 98">
            <a:extLst>
              <a:ext uri="{FF2B5EF4-FFF2-40B4-BE49-F238E27FC236}">
                <a16:creationId xmlns:a16="http://schemas.microsoft.com/office/drawing/2014/main" id="{6546231A-FAB9-1CE4-D52A-262DDD9257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1048" y="4567304"/>
            <a:ext cx="930843" cy="534321"/>
          </a:xfrm>
          <a:prstGeom prst="rect">
            <a:avLst/>
          </a:prstGeom>
        </p:spPr>
      </p:pic>
      <p:pic>
        <p:nvPicPr>
          <p:cNvPr id="100" name="Obraz 99">
            <a:extLst>
              <a:ext uri="{FF2B5EF4-FFF2-40B4-BE49-F238E27FC236}">
                <a16:creationId xmlns:a16="http://schemas.microsoft.com/office/drawing/2014/main" id="{10CE1D70-D35A-1B32-48EF-A6E6A4BD6B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9016" y="5372171"/>
            <a:ext cx="930843" cy="534321"/>
          </a:xfrm>
          <a:prstGeom prst="rect">
            <a:avLst/>
          </a:prstGeom>
        </p:spPr>
      </p:pic>
      <p:pic>
        <p:nvPicPr>
          <p:cNvPr id="101" name="Obraz 100">
            <a:extLst>
              <a:ext uri="{FF2B5EF4-FFF2-40B4-BE49-F238E27FC236}">
                <a16:creationId xmlns:a16="http://schemas.microsoft.com/office/drawing/2014/main" id="{11969ECD-53DF-1D9E-283A-DCEB41B339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4711" y="6127506"/>
            <a:ext cx="930843" cy="534321"/>
          </a:xfrm>
          <a:prstGeom prst="rect">
            <a:avLst/>
          </a:prstGeom>
        </p:spPr>
      </p:pic>
      <p:grpSp>
        <p:nvGrpSpPr>
          <p:cNvPr id="103" name="Grupa 102">
            <a:extLst>
              <a:ext uri="{FF2B5EF4-FFF2-40B4-BE49-F238E27FC236}">
                <a16:creationId xmlns:a16="http://schemas.microsoft.com/office/drawing/2014/main" id="{165D2115-1311-C500-DA54-C898AB5C0073}"/>
              </a:ext>
            </a:extLst>
          </p:cNvPr>
          <p:cNvGrpSpPr/>
          <p:nvPr/>
        </p:nvGrpSpPr>
        <p:grpSpPr>
          <a:xfrm>
            <a:off x="6922391" y="4044067"/>
            <a:ext cx="1759595" cy="1738137"/>
            <a:chOff x="9326342" y="4194657"/>
            <a:chExt cx="1759595" cy="1738137"/>
          </a:xfrm>
        </p:grpSpPr>
        <p:pic>
          <p:nvPicPr>
            <p:cNvPr id="104" name="Obraz 103">
              <a:extLst>
                <a:ext uri="{FF2B5EF4-FFF2-40B4-BE49-F238E27FC236}">
                  <a16:creationId xmlns:a16="http://schemas.microsoft.com/office/drawing/2014/main" id="{2A617237-AEAB-31AF-193F-1056EFEB8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26342" y="4194657"/>
              <a:ext cx="1759595" cy="1738137"/>
            </a:xfrm>
            <a:prstGeom prst="rect">
              <a:avLst/>
            </a:prstGeom>
          </p:spPr>
        </p:pic>
        <p:sp>
          <p:nvSpPr>
            <p:cNvPr id="105" name="Dowolny kształt: kształt 104">
              <a:extLst>
                <a:ext uri="{FF2B5EF4-FFF2-40B4-BE49-F238E27FC236}">
                  <a16:creationId xmlns:a16="http://schemas.microsoft.com/office/drawing/2014/main" id="{65D475E1-4DF1-C47F-C298-80F10B7E7DE0}"/>
                </a:ext>
              </a:extLst>
            </p:cNvPr>
            <p:cNvSpPr/>
            <p:nvPr/>
          </p:nvSpPr>
          <p:spPr>
            <a:xfrm>
              <a:off x="9959975" y="4327525"/>
              <a:ext cx="600075" cy="1431925"/>
            </a:xfrm>
            <a:custGeom>
              <a:avLst/>
              <a:gdLst>
                <a:gd name="connsiteX0" fmla="*/ 158750 w 600075"/>
                <a:gd name="connsiteY0" fmla="*/ 0 h 1431925"/>
                <a:gd name="connsiteX1" fmla="*/ 565150 w 600075"/>
                <a:gd name="connsiteY1" fmla="*/ 358775 h 1431925"/>
                <a:gd name="connsiteX2" fmla="*/ 600075 w 600075"/>
                <a:gd name="connsiteY2" fmla="*/ 1390650 h 1431925"/>
                <a:gd name="connsiteX3" fmla="*/ 447675 w 600075"/>
                <a:gd name="connsiteY3" fmla="*/ 1431925 h 1431925"/>
                <a:gd name="connsiteX4" fmla="*/ 381000 w 600075"/>
                <a:gd name="connsiteY4" fmla="*/ 400050 h 1431925"/>
                <a:gd name="connsiteX5" fmla="*/ 0 w 600075"/>
                <a:gd name="connsiteY5" fmla="*/ 41275 h 1431925"/>
                <a:gd name="connsiteX6" fmla="*/ 158750 w 600075"/>
                <a:gd name="connsiteY6" fmla="*/ 0 h 143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0075" h="1431925">
                  <a:moveTo>
                    <a:pt x="158750" y="0"/>
                  </a:moveTo>
                  <a:lnTo>
                    <a:pt x="565150" y="358775"/>
                  </a:lnTo>
                  <a:lnTo>
                    <a:pt x="600075" y="1390650"/>
                  </a:lnTo>
                  <a:lnTo>
                    <a:pt x="447675" y="1431925"/>
                  </a:lnTo>
                  <a:lnTo>
                    <a:pt x="381000" y="400050"/>
                  </a:lnTo>
                  <a:lnTo>
                    <a:pt x="0" y="41275"/>
                  </a:lnTo>
                  <a:lnTo>
                    <a:pt x="158750" y="0"/>
                  </a:lnTo>
                  <a:close/>
                </a:path>
              </a:pathLst>
            </a:custGeom>
            <a:ln w="9525"/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06" name="Dowolny kształt: kształt 105">
              <a:extLst>
                <a:ext uri="{FF2B5EF4-FFF2-40B4-BE49-F238E27FC236}">
                  <a16:creationId xmlns:a16="http://schemas.microsoft.com/office/drawing/2014/main" id="{78BE223F-32EC-4DA4-0E5E-7DB5B567EA9B}"/>
                </a:ext>
              </a:extLst>
            </p:cNvPr>
            <p:cNvSpPr/>
            <p:nvPr/>
          </p:nvSpPr>
          <p:spPr>
            <a:xfrm>
              <a:off x="9480550" y="4298950"/>
              <a:ext cx="1374775" cy="1425575"/>
            </a:xfrm>
            <a:custGeom>
              <a:avLst/>
              <a:gdLst>
                <a:gd name="connsiteX0" fmla="*/ 0 w 1374775"/>
                <a:gd name="connsiteY0" fmla="*/ 1311275 h 1425575"/>
                <a:gd name="connsiteX1" fmla="*/ 107950 w 1374775"/>
                <a:gd name="connsiteY1" fmla="*/ 1425575 h 1425575"/>
                <a:gd name="connsiteX2" fmla="*/ 133350 w 1374775"/>
                <a:gd name="connsiteY2" fmla="*/ 422275 h 1425575"/>
                <a:gd name="connsiteX3" fmla="*/ 1374775 w 1374775"/>
                <a:gd name="connsiteY3" fmla="*/ 114300 h 1425575"/>
                <a:gd name="connsiteX4" fmla="*/ 1196975 w 1374775"/>
                <a:gd name="connsiteY4" fmla="*/ 0 h 1425575"/>
                <a:gd name="connsiteX5" fmla="*/ 22225 w 1374775"/>
                <a:gd name="connsiteY5" fmla="*/ 314325 h 1425575"/>
                <a:gd name="connsiteX6" fmla="*/ 0 w 1374775"/>
                <a:gd name="connsiteY6" fmla="*/ 1311275 h 142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4775" h="1425575">
                  <a:moveTo>
                    <a:pt x="0" y="1311275"/>
                  </a:moveTo>
                  <a:lnTo>
                    <a:pt x="107950" y="1425575"/>
                  </a:lnTo>
                  <a:lnTo>
                    <a:pt x="133350" y="422275"/>
                  </a:lnTo>
                  <a:lnTo>
                    <a:pt x="1374775" y="114300"/>
                  </a:lnTo>
                  <a:lnTo>
                    <a:pt x="1196975" y="0"/>
                  </a:lnTo>
                  <a:lnTo>
                    <a:pt x="22225" y="314325"/>
                  </a:lnTo>
                  <a:lnTo>
                    <a:pt x="0" y="1311275"/>
                  </a:lnTo>
                  <a:close/>
                </a:path>
              </a:pathLst>
            </a:custGeom>
            <a:ln w="9525"/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108" name="Obraz 107">
            <a:extLst>
              <a:ext uri="{FF2B5EF4-FFF2-40B4-BE49-F238E27FC236}">
                <a16:creationId xmlns:a16="http://schemas.microsoft.com/office/drawing/2014/main" id="{9E87F135-5565-1F9F-D0E6-1AA5C3A606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46760" y="4623436"/>
            <a:ext cx="1603445" cy="532774"/>
          </a:xfrm>
          <a:prstGeom prst="rect">
            <a:avLst/>
          </a:prstGeom>
        </p:spPr>
      </p:pic>
      <p:sp>
        <p:nvSpPr>
          <p:cNvPr id="17" name="Strzałka: w prawo 16">
            <a:extLst>
              <a:ext uri="{FF2B5EF4-FFF2-40B4-BE49-F238E27FC236}">
                <a16:creationId xmlns:a16="http://schemas.microsoft.com/office/drawing/2014/main" id="{90FCF2E9-B2ED-F7CA-8AA7-318B36B0A33B}"/>
              </a:ext>
            </a:extLst>
          </p:cNvPr>
          <p:cNvSpPr/>
          <p:nvPr/>
        </p:nvSpPr>
        <p:spPr>
          <a:xfrm>
            <a:off x="6030136" y="4670089"/>
            <a:ext cx="523316" cy="25127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Strzałka: w prawo 18">
            <a:extLst>
              <a:ext uri="{FF2B5EF4-FFF2-40B4-BE49-F238E27FC236}">
                <a16:creationId xmlns:a16="http://schemas.microsoft.com/office/drawing/2014/main" id="{0FC69424-5332-2552-4EA9-2317E6AA24FF}"/>
              </a:ext>
            </a:extLst>
          </p:cNvPr>
          <p:cNvSpPr/>
          <p:nvPr/>
        </p:nvSpPr>
        <p:spPr>
          <a:xfrm>
            <a:off x="6040133" y="5475209"/>
            <a:ext cx="523316" cy="25127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1" name="Strzałka: w prawo 30">
            <a:extLst>
              <a:ext uri="{FF2B5EF4-FFF2-40B4-BE49-F238E27FC236}">
                <a16:creationId xmlns:a16="http://schemas.microsoft.com/office/drawing/2014/main" id="{99C5416B-1046-A1AD-7522-340EDAE64807}"/>
              </a:ext>
            </a:extLst>
          </p:cNvPr>
          <p:cNvSpPr/>
          <p:nvPr/>
        </p:nvSpPr>
        <p:spPr>
          <a:xfrm rot="19920703">
            <a:off x="6556606" y="5909302"/>
            <a:ext cx="523316" cy="25127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4" name="Strzałka: w prawo 43">
            <a:extLst>
              <a:ext uri="{FF2B5EF4-FFF2-40B4-BE49-F238E27FC236}">
                <a16:creationId xmlns:a16="http://schemas.microsoft.com/office/drawing/2014/main" id="{29382B43-FDC1-A7EF-BB58-1120D8414903}"/>
              </a:ext>
            </a:extLst>
          </p:cNvPr>
          <p:cNvSpPr/>
          <p:nvPr/>
        </p:nvSpPr>
        <p:spPr>
          <a:xfrm>
            <a:off x="8966556" y="4512392"/>
            <a:ext cx="1074574" cy="69751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7" name="Strzałka: w prawo 106">
            <a:extLst>
              <a:ext uri="{FF2B5EF4-FFF2-40B4-BE49-F238E27FC236}">
                <a16:creationId xmlns:a16="http://schemas.microsoft.com/office/drawing/2014/main" id="{009F37BD-8533-65D1-9A4A-A5270E9AE3C5}"/>
              </a:ext>
            </a:extLst>
          </p:cNvPr>
          <p:cNvSpPr/>
          <p:nvPr/>
        </p:nvSpPr>
        <p:spPr>
          <a:xfrm>
            <a:off x="6512804" y="1730969"/>
            <a:ext cx="1127590" cy="39276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94" name="Grupa 93">
            <a:extLst>
              <a:ext uri="{FF2B5EF4-FFF2-40B4-BE49-F238E27FC236}">
                <a16:creationId xmlns:a16="http://schemas.microsoft.com/office/drawing/2014/main" id="{CBDCC9C0-4A7E-3048-227F-F2B052F4FAD8}"/>
              </a:ext>
            </a:extLst>
          </p:cNvPr>
          <p:cNvGrpSpPr/>
          <p:nvPr/>
        </p:nvGrpSpPr>
        <p:grpSpPr>
          <a:xfrm>
            <a:off x="347904" y="727505"/>
            <a:ext cx="1107783" cy="681189"/>
            <a:chOff x="481754" y="636494"/>
            <a:chExt cx="2039696" cy="1742461"/>
          </a:xfrm>
        </p:grpSpPr>
        <p:grpSp>
          <p:nvGrpSpPr>
            <p:cNvPr id="95" name="Grupa 94">
              <a:extLst>
                <a:ext uri="{FF2B5EF4-FFF2-40B4-BE49-F238E27FC236}">
                  <a16:creationId xmlns:a16="http://schemas.microsoft.com/office/drawing/2014/main" id="{53DEE812-10F1-4B0D-B1C0-642076668243}"/>
                </a:ext>
              </a:extLst>
            </p:cNvPr>
            <p:cNvGrpSpPr/>
            <p:nvPr/>
          </p:nvGrpSpPr>
          <p:grpSpPr>
            <a:xfrm>
              <a:off x="481754" y="636494"/>
              <a:ext cx="966921" cy="1574196"/>
              <a:chOff x="1961905" y="4876800"/>
              <a:chExt cx="1713777" cy="2080589"/>
            </a:xfrm>
          </p:grpSpPr>
          <p:pic>
            <p:nvPicPr>
              <p:cNvPr id="112" name="Obraz 111">
                <a:extLst>
                  <a:ext uri="{FF2B5EF4-FFF2-40B4-BE49-F238E27FC236}">
                    <a16:creationId xmlns:a16="http://schemas.microsoft.com/office/drawing/2014/main" id="{BCFDADEF-562F-52EC-B8CB-29A32A3A63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113" name="Prostokąt 112">
                <a:extLst>
                  <a:ext uri="{FF2B5EF4-FFF2-40B4-BE49-F238E27FC236}">
                    <a16:creationId xmlns:a16="http://schemas.microsoft.com/office/drawing/2014/main" id="{FC0F875B-DCDB-BA02-7D48-C48196BD2428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6" name="Grupa 95">
              <a:extLst>
                <a:ext uri="{FF2B5EF4-FFF2-40B4-BE49-F238E27FC236}">
                  <a16:creationId xmlns:a16="http://schemas.microsoft.com/office/drawing/2014/main" id="{D5C4D7D4-509D-0C3F-5712-6FB20A49C0D6}"/>
                </a:ext>
              </a:extLst>
            </p:cNvPr>
            <p:cNvGrpSpPr/>
            <p:nvPr/>
          </p:nvGrpSpPr>
          <p:grpSpPr>
            <a:xfrm>
              <a:off x="1025616" y="739367"/>
              <a:ext cx="966921" cy="1574196"/>
              <a:chOff x="1961905" y="4876800"/>
              <a:chExt cx="1713777" cy="2080589"/>
            </a:xfrm>
          </p:grpSpPr>
          <p:pic>
            <p:nvPicPr>
              <p:cNvPr id="110" name="Obraz 109">
                <a:extLst>
                  <a:ext uri="{FF2B5EF4-FFF2-40B4-BE49-F238E27FC236}">
                    <a16:creationId xmlns:a16="http://schemas.microsoft.com/office/drawing/2014/main" id="{68B83E69-FC1B-CA5A-1F94-06F2D91B8E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111" name="Prostokąt 110">
                <a:extLst>
                  <a:ext uri="{FF2B5EF4-FFF2-40B4-BE49-F238E27FC236}">
                    <a16:creationId xmlns:a16="http://schemas.microsoft.com/office/drawing/2014/main" id="{0846B4FA-7746-3E31-33E3-5717059E569A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7" name="Grupa 96">
              <a:extLst>
                <a:ext uri="{FF2B5EF4-FFF2-40B4-BE49-F238E27FC236}">
                  <a16:creationId xmlns:a16="http://schemas.microsoft.com/office/drawing/2014/main" id="{CC52810F-6F20-27FE-2C3F-89595D78CA08}"/>
                </a:ext>
              </a:extLst>
            </p:cNvPr>
            <p:cNvGrpSpPr/>
            <p:nvPr/>
          </p:nvGrpSpPr>
          <p:grpSpPr>
            <a:xfrm>
              <a:off x="1554529" y="804759"/>
              <a:ext cx="966921" cy="1574196"/>
              <a:chOff x="1961905" y="4876800"/>
              <a:chExt cx="1713777" cy="2080589"/>
            </a:xfrm>
          </p:grpSpPr>
          <p:pic>
            <p:nvPicPr>
              <p:cNvPr id="102" name="Obraz 101">
                <a:extLst>
                  <a:ext uri="{FF2B5EF4-FFF2-40B4-BE49-F238E27FC236}">
                    <a16:creationId xmlns:a16="http://schemas.microsoft.com/office/drawing/2014/main" id="{ED571F08-B09C-8B6C-F1F3-3E9227AF4B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109" name="Prostokąt 108">
                <a:extLst>
                  <a:ext uri="{FF2B5EF4-FFF2-40B4-BE49-F238E27FC236}">
                    <a16:creationId xmlns:a16="http://schemas.microsoft.com/office/drawing/2014/main" id="{415D112E-5D92-BBEA-DEE5-458F9011C3B8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14" name="Grupa 113">
            <a:extLst>
              <a:ext uri="{FF2B5EF4-FFF2-40B4-BE49-F238E27FC236}">
                <a16:creationId xmlns:a16="http://schemas.microsoft.com/office/drawing/2014/main" id="{85D8846A-3266-5B65-C839-8432ED327CBE}"/>
              </a:ext>
            </a:extLst>
          </p:cNvPr>
          <p:cNvGrpSpPr/>
          <p:nvPr/>
        </p:nvGrpSpPr>
        <p:grpSpPr>
          <a:xfrm>
            <a:off x="300750" y="1455568"/>
            <a:ext cx="1107783" cy="681189"/>
            <a:chOff x="481754" y="636494"/>
            <a:chExt cx="2039696" cy="1742461"/>
          </a:xfrm>
        </p:grpSpPr>
        <p:grpSp>
          <p:nvGrpSpPr>
            <p:cNvPr id="115" name="Grupa 114">
              <a:extLst>
                <a:ext uri="{FF2B5EF4-FFF2-40B4-BE49-F238E27FC236}">
                  <a16:creationId xmlns:a16="http://schemas.microsoft.com/office/drawing/2014/main" id="{FFF720B5-CBE2-486E-B394-76B030B64812}"/>
                </a:ext>
              </a:extLst>
            </p:cNvPr>
            <p:cNvGrpSpPr/>
            <p:nvPr/>
          </p:nvGrpSpPr>
          <p:grpSpPr>
            <a:xfrm>
              <a:off x="481754" y="636494"/>
              <a:ext cx="966921" cy="1574196"/>
              <a:chOff x="1961905" y="4876800"/>
              <a:chExt cx="1713777" cy="2080589"/>
            </a:xfrm>
          </p:grpSpPr>
          <p:pic>
            <p:nvPicPr>
              <p:cNvPr id="122" name="Obraz 121">
                <a:extLst>
                  <a:ext uri="{FF2B5EF4-FFF2-40B4-BE49-F238E27FC236}">
                    <a16:creationId xmlns:a16="http://schemas.microsoft.com/office/drawing/2014/main" id="{8F4E6383-1FCC-EBF9-39D3-5B95AFE21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123" name="Prostokąt 122">
                <a:extLst>
                  <a:ext uri="{FF2B5EF4-FFF2-40B4-BE49-F238E27FC236}">
                    <a16:creationId xmlns:a16="http://schemas.microsoft.com/office/drawing/2014/main" id="{9320501C-B24C-A1CA-B5F3-8EE7636E0B80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16" name="Grupa 115">
              <a:extLst>
                <a:ext uri="{FF2B5EF4-FFF2-40B4-BE49-F238E27FC236}">
                  <a16:creationId xmlns:a16="http://schemas.microsoft.com/office/drawing/2014/main" id="{5E8B01D7-02B2-67E5-7EB6-FA5AA6DEAF4F}"/>
                </a:ext>
              </a:extLst>
            </p:cNvPr>
            <p:cNvGrpSpPr/>
            <p:nvPr/>
          </p:nvGrpSpPr>
          <p:grpSpPr>
            <a:xfrm>
              <a:off x="1025616" y="739367"/>
              <a:ext cx="966921" cy="1574196"/>
              <a:chOff x="1961905" y="4876800"/>
              <a:chExt cx="1713777" cy="2080589"/>
            </a:xfrm>
          </p:grpSpPr>
          <p:pic>
            <p:nvPicPr>
              <p:cNvPr id="120" name="Obraz 119">
                <a:extLst>
                  <a:ext uri="{FF2B5EF4-FFF2-40B4-BE49-F238E27FC236}">
                    <a16:creationId xmlns:a16="http://schemas.microsoft.com/office/drawing/2014/main" id="{512838B5-D49A-F817-CB4F-DDFC95A80E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121" name="Prostokąt 120">
                <a:extLst>
                  <a:ext uri="{FF2B5EF4-FFF2-40B4-BE49-F238E27FC236}">
                    <a16:creationId xmlns:a16="http://schemas.microsoft.com/office/drawing/2014/main" id="{3A2B496A-4C01-1E13-3E6F-2B9A268C99E8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17" name="Grupa 116">
              <a:extLst>
                <a:ext uri="{FF2B5EF4-FFF2-40B4-BE49-F238E27FC236}">
                  <a16:creationId xmlns:a16="http://schemas.microsoft.com/office/drawing/2014/main" id="{5E32866A-EC30-499E-C51E-3C4F05586F3D}"/>
                </a:ext>
              </a:extLst>
            </p:cNvPr>
            <p:cNvGrpSpPr/>
            <p:nvPr/>
          </p:nvGrpSpPr>
          <p:grpSpPr>
            <a:xfrm>
              <a:off x="1554529" y="804759"/>
              <a:ext cx="966921" cy="1574196"/>
              <a:chOff x="1961905" y="4876800"/>
              <a:chExt cx="1713777" cy="2080589"/>
            </a:xfrm>
          </p:grpSpPr>
          <p:pic>
            <p:nvPicPr>
              <p:cNvPr id="118" name="Obraz 117">
                <a:extLst>
                  <a:ext uri="{FF2B5EF4-FFF2-40B4-BE49-F238E27FC236}">
                    <a16:creationId xmlns:a16="http://schemas.microsoft.com/office/drawing/2014/main" id="{FCCAA9BF-2144-84AA-4301-7EE041DE72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119" name="Prostokąt 118">
                <a:extLst>
                  <a:ext uri="{FF2B5EF4-FFF2-40B4-BE49-F238E27FC236}">
                    <a16:creationId xmlns:a16="http://schemas.microsoft.com/office/drawing/2014/main" id="{BCF100C2-0F88-B205-EF58-CD983CC699C9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24" name="Grupa 123">
            <a:extLst>
              <a:ext uri="{FF2B5EF4-FFF2-40B4-BE49-F238E27FC236}">
                <a16:creationId xmlns:a16="http://schemas.microsoft.com/office/drawing/2014/main" id="{8B8A0672-2251-0816-527B-EA6F09BDEFF4}"/>
              </a:ext>
            </a:extLst>
          </p:cNvPr>
          <p:cNvGrpSpPr/>
          <p:nvPr/>
        </p:nvGrpSpPr>
        <p:grpSpPr>
          <a:xfrm>
            <a:off x="327993" y="2370015"/>
            <a:ext cx="1107783" cy="681189"/>
            <a:chOff x="481754" y="636494"/>
            <a:chExt cx="2039696" cy="1742461"/>
          </a:xfrm>
        </p:grpSpPr>
        <p:grpSp>
          <p:nvGrpSpPr>
            <p:cNvPr id="125" name="Grupa 124">
              <a:extLst>
                <a:ext uri="{FF2B5EF4-FFF2-40B4-BE49-F238E27FC236}">
                  <a16:creationId xmlns:a16="http://schemas.microsoft.com/office/drawing/2014/main" id="{9C183C76-5EC2-C296-6071-C4752AC5320F}"/>
                </a:ext>
              </a:extLst>
            </p:cNvPr>
            <p:cNvGrpSpPr/>
            <p:nvPr/>
          </p:nvGrpSpPr>
          <p:grpSpPr>
            <a:xfrm>
              <a:off x="481754" y="636494"/>
              <a:ext cx="966921" cy="1574196"/>
              <a:chOff x="1961905" y="4876800"/>
              <a:chExt cx="1713777" cy="2080589"/>
            </a:xfrm>
          </p:grpSpPr>
          <p:pic>
            <p:nvPicPr>
              <p:cNvPr id="132" name="Obraz 131">
                <a:extLst>
                  <a:ext uri="{FF2B5EF4-FFF2-40B4-BE49-F238E27FC236}">
                    <a16:creationId xmlns:a16="http://schemas.microsoft.com/office/drawing/2014/main" id="{F566D28E-FD41-25B1-A1E5-AEE25ABDEC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133" name="Prostokąt 132">
                <a:extLst>
                  <a:ext uri="{FF2B5EF4-FFF2-40B4-BE49-F238E27FC236}">
                    <a16:creationId xmlns:a16="http://schemas.microsoft.com/office/drawing/2014/main" id="{D54A6A30-45CB-D3A4-703B-20ECE85DCC57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6" name="Grupa 125">
              <a:extLst>
                <a:ext uri="{FF2B5EF4-FFF2-40B4-BE49-F238E27FC236}">
                  <a16:creationId xmlns:a16="http://schemas.microsoft.com/office/drawing/2014/main" id="{EC0A70A3-F6B9-51F9-FF97-FDB4763FEE47}"/>
                </a:ext>
              </a:extLst>
            </p:cNvPr>
            <p:cNvGrpSpPr/>
            <p:nvPr/>
          </p:nvGrpSpPr>
          <p:grpSpPr>
            <a:xfrm>
              <a:off x="1025616" y="739367"/>
              <a:ext cx="966921" cy="1574196"/>
              <a:chOff x="1961905" y="4876800"/>
              <a:chExt cx="1713777" cy="2080589"/>
            </a:xfrm>
          </p:grpSpPr>
          <p:pic>
            <p:nvPicPr>
              <p:cNvPr id="130" name="Obraz 129">
                <a:extLst>
                  <a:ext uri="{FF2B5EF4-FFF2-40B4-BE49-F238E27FC236}">
                    <a16:creationId xmlns:a16="http://schemas.microsoft.com/office/drawing/2014/main" id="{411C4D38-F739-19F0-F8CF-320CD87480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131" name="Prostokąt 130">
                <a:extLst>
                  <a:ext uri="{FF2B5EF4-FFF2-40B4-BE49-F238E27FC236}">
                    <a16:creationId xmlns:a16="http://schemas.microsoft.com/office/drawing/2014/main" id="{B3049A2E-EF92-826B-666B-838B85DCE742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7" name="Grupa 126">
              <a:extLst>
                <a:ext uri="{FF2B5EF4-FFF2-40B4-BE49-F238E27FC236}">
                  <a16:creationId xmlns:a16="http://schemas.microsoft.com/office/drawing/2014/main" id="{0DB4FB40-3556-7073-F5DD-5DBEFE9AB4E4}"/>
                </a:ext>
              </a:extLst>
            </p:cNvPr>
            <p:cNvGrpSpPr/>
            <p:nvPr/>
          </p:nvGrpSpPr>
          <p:grpSpPr>
            <a:xfrm>
              <a:off x="1554529" y="804759"/>
              <a:ext cx="966921" cy="1574196"/>
              <a:chOff x="1961905" y="4876800"/>
              <a:chExt cx="1713777" cy="2080589"/>
            </a:xfrm>
          </p:grpSpPr>
          <p:pic>
            <p:nvPicPr>
              <p:cNvPr id="128" name="Obraz 127">
                <a:extLst>
                  <a:ext uri="{FF2B5EF4-FFF2-40B4-BE49-F238E27FC236}">
                    <a16:creationId xmlns:a16="http://schemas.microsoft.com/office/drawing/2014/main" id="{EBE916BF-9268-4492-A306-64BB1650BA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129" name="Prostokąt 128">
                <a:extLst>
                  <a:ext uri="{FF2B5EF4-FFF2-40B4-BE49-F238E27FC236}">
                    <a16:creationId xmlns:a16="http://schemas.microsoft.com/office/drawing/2014/main" id="{D75638E0-D1CA-D67A-7ECE-123DA169C9C9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34" name="Grupa 133">
            <a:extLst>
              <a:ext uri="{FF2B5EF4-FFF2-40B4-BE49-F238E27FC236}">
                <a16:creationId xmlns:a16="http://schemas.microsoft.com/office/drawing/2014/main" id="{B131262F-C1C6-DB3C-1CC2-515819E8F1DB}"/>
              </a:ext>
            </a:extLst>
          </p:cNvPr>
          <p:cNvGrpSpPr/>
          <p:nvPr/>
        </p:nvGrpSpPr>
        <p:grpSpPr>
          <a:xfrm>
            <a:off x="328480" y="3495746"/>
            <a:ext cx="1107783" cy="681189"/>
            <a:chOff x="481754" y="636494"/>
            <a:chExt cx="2039696" cy="1742461"/>
          </a:xfrm>
        </p:grpSpPr>
        <p:grpSp>
          <p:nvGrpSpPr>
            <p:cNvPr id="135" name="Grupa 134">
              <a:extLst>
                <a:ext uri="{FF2B5EF4-FFF2-40B4-BE49-F238E27FC236}">
                  <a16:creationId xmlns:a16="http://schemas.microsoft.com/office/drawing/2014/main" id="{D2291183-D6F0-8397-13F1-C89BDC96A4BB}"/>
                </a:ext>
              </a:extLst>
            </p:cNvPr>
            <p:cNvGrpSpPr/>
            <p:nvPr/>
          </p:nvGrpSpPr>
          <p:grpSpPr>
            <a:xfrm>
              <a:off x="481754" y="636494"/>
              <a:ext cx="966921" cy="1574196"/>
              <a:chOff x="1961905" y="4876800"/>
              <a:chExt cx="1713777" cy="2080589"/>
            </a:xfrm>
          </p:grpSpPr>
          <p:pic>
            <p:nvPicPr>
              <p:cNvPr id="142" name="Obraz 141">
                <a:extLst>
                  <a:ext uri="{FF2B5EF4-FFF2-40B4-BE49-F238E27FC236}">
                    <a16:creationId xmlns:a16="http://schemas.microsoft.com/office/drawing/2014/main" id="{11F2F5CE-ED3A-C125-B60B-FBE47BB8ED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143" name="Prostokąt 142">
                <a:extLst>
                  <a:ext uri="{FF2B5EF4-FFF2-40B4-BE49-F238E27FC236}">
                    <a16:creationId xmlns:a16="http://schemas.microsoft.com/office/drawing/2014/main" id="{26CDFFDA-C749-0958-F3D6-3DB907CEC6E3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36" name="Grupa 135">
              <a:extLst>
                <a:ext uri="{FF2B5EF4-FFF2-40B4-BE49-F238E27FC236}">
                  <a16:creationId xmlns:a16="http://schemas.microsoft.com/office/drawing/2014/main" id="{FB44F070-42B1-92F0-81AE-9D2C650ED03A}"/>
                </a:ext>
              </a:extLst>
            </p:cNvPr>
            <p:cNvGrpSpPr/>
            <p:nvPr/>
          </p:nvGrpSpPr>
          <p:grpSpPr>
            <a:xfrm>
              <a:off x="1025616" y="739367"/>
              <a:ext cx="966921" cy="1574196"/>
              <a:chOff x="1961905" y="4876800"/>
              <a:chExt cx="1713777" cy="2080589"/>
            </a:xfrm>
          </p:grpSpPr>
          <p:pic>
            <p:nvPicPr>
              <p:cNvPr id="140" name="Obraz 139">
                <a:extLst>
                  <a:ext uri="{FF2B5EF4-FFF2-40B4-BE49-F238E27FC236}">
                    <a16:creationId xmlns:a16="http://schemas.microsoft.com/office/drawing/2014/main" id="{650EC2FD-6FD8-BE55-46B2-EC89CFF0C4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141" name="Prostokąt 140">
                <a:extLst>
                  <a:ext uri="{FF2B5EF4-FFF2-40B4-BE49-F238E27FC236}">
                    <a16:creationId xmlns:a16="http://schemas.microsoft.com/office/drawing/2014/main" id="{FAC7D5D9-A09C-32AE-711A-C70C0A0C4E73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37" name="Grupa 136">
              <a:extLst>
                <a:ext uri="{FF2B5EF4-FFF2-40B4-BE49-F238E27FC236}">
                  <a16:creationId xmlns:a16="http://schemas.microsoft.com/office/drawing/2014/main" id="{EAC4F2CF-A553-11AB-9A85-CD427D6A261E}"/>
                </a:ext>
              </a:extLst>
            </p:cNvPr>
            <p:cNvGrpSpPr/>
            <p:nvPr/>
          </p:nvGrpSpPr>
          <p:grpSpPr>
            <a:xfrm>
              <a:off x="1554529" y="804759"/>
              <a:ext cx="966921" cy="1574196"/>
              <a:chOff x="1961905" y="4876800"/>
              <a:chExt cx="1713777" cy="2080589"/>
            </a:xfrm>
          </p:grpSpPr>
          <p:pic>
            <p:nvPicPr>
              <p:cNvPr id="138" name="Obraz 137">
                <a:extLst>
                  <a:ext uri="{FF2B5EF4-FFF2-40B4-BE49-F238E27FC236}">
                    <a16:creationId xmlns:a16="http://schemas.microsoft.com/office/drawing/2014/main" id="{86A75CB8-207D-9692-010C-9ECB09EA86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139" name="Prostokąt 138">
                <a:extLst>
                  <a:ext uri="{FF2B5EF4-FFF2-40B4-BE49-F238E27FC236}">
                    <a16:creationId xmlns:a16="http://schemas.microsoft.com/office/drawing/2014/main" id="{11504A6C-1149-4126-4DE3-CF43568A554A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44" name="Grupa 143">
            <a:extLst>
              <a:ext uri="{FF2B5EF4-FFF2-40B4-BE49-F238E27FC236}">
                <a16:creationId xmlns:a16="http://schemas.microsoft.com/office/drawing/2014/main" id="{86B53157-0FD7-DAB6-A2B3-DEBF995FA40E}"/>
              </a:ext>
            </a:extLst>
          </p:cNvPr>
          <p:cNvGrpSpPr/>
          <p:nvPr/>
        </p:nvGrpSpPr>
        <p:grpSpPr>
          <a:xfrm>
            <a:off x="357924" y="4270038"/>
            <a:ext cx="1107783" cy="681189"/>
            <a:chOff x="481754" y="636494"/>
            <a:chExt cx="2039696" cy="1742461"/>
          </a:xfrm>
        </p:grpSpPr>
        <p:grpSp>
          <p:nvGrpSpPr>
            <p:cNvPr id="145" name="Grupa 144">
              <a:extLst>
                <a:ext uri="{FF2B5EF4-FFF2-40B4-BE49-F238E27FC236}">
                  <a16:creationId xmlns:a16="http://schemas.microsoft.com/office/drawing/2014/main" id="{57676A84-C545-DFAE-94F8-5025E6DD4606}"/>
                </a:ext>
              </a:extLst>
            </p:cNvPr>
            <p:cNvGrpSpPr/>
            <p:nvPr/>
          </p:nvGrpSpPr>
          <p:grpSpPr>
            <a:xfrm>
              <a:off x="481754" y="636494"/>
              <a:ext cx="966921" cy="1574196"/>
              <a:chOff x="1961905" y="4876800"/>
              <a:chExt cx="1713777" cy="2080589"/>
            </a:xfrm>
          </p:grpSpPr>
          <p:pic>
            <p:nvPicPr>
              <p:cNvPr id="152" name="Obraz 151">
                <a:extLst>
                  <a:ext uri="{FF2B5EF4-FFF2-40B4-BE49-F238E27FC236}">
                    <a16:creationId xmlns:a16="http://schemas.microsoft.com/office/drawing/2014/main" id="{D686728C-E4EF-B14C-1F7F-5C7FA2E293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153" name="Prostokąt 152">
                <a:extLst>
                  <a:ext uri="{FF2B5EF4-FFF2-40B4-BE49-F238E27FC236}">
                    <a16:creationId xmlns:a16="http://schemas.microsoft.com/office/drawing/2014/main" id="{47D62E2A-B2BF-91BC-AC6B-FF19BECF0ACF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46" name="Grupa 145">
              <a:extLst>
                <a:ext uri="{FF2B5EF4-FFF2-40B4-BE49-F238E27FC236}">
                  <a16:creationId xmlns:a16="http://schemas.microsoft.com/office/drawing/2014/main" id="{F13A7929-09CB-7F4C-2A2F-39357F2BB49D}"/>
                </a:ext>
              </a:extLst>
            </p:cNvPr>
            <p:cNvGrpSpPr/>
            <p:nvPr/>
          </p:nvGrpSpPr>
          <p:grpSpPr>
            <a:xfrm>
              <a:off x="1025616" y="739367"/>
              <a:ext cx="966921" cy="1574196"/>
              <a:chOff x="1961905" y="4876800"/>
              <a:chExt cx="1713777" cy="2080589"/>
            </a:xfrm>
          </p:grpSpPr>
          <p:pic>
            <p:nvPicPr>
              <p:cNvPr id="150" name="Obraz 149">
                <a:extLst>
                  <a:ext uri="{FF2B5EF4-FFF2-40B4-BE49-F238E27FC236}">
                    <a16:creationId xmlns:a16="http://schemas.microsoft.com/office/drawing/2014/main" id="{85E4864C-B973-237D-1310-BE37DF0547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151" name="Prostokąt 150">
                <a:extLst>
                  <a:ext uri="{FF2B5EF4-FFF2-40B4-BE49-F238E27FC236}">
                    <a16:creationId xmlns:a16="http://schemas.microsoft.com/office/drawing/2014/main" id="{5D66DDE0-879E-EC99-A1C4-B2CCAB109E4D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47" name="Grupa 146">
              <a:extLst>
                <a:ext uri="{FF2B5EF4-FFF2-40B4-BE49-F238E27FC236}">
                  <a16:creationId xmlns:a16="http://schemas.microsoft.com/office/drawing/2014/main" id="{DB4438D7-DF36-2DD7-7C5A-9EFAFA4A828C}"/>
                </a:ext>
              </a:extLst>
            </p:cNvPr>
            <p:cNvGrpSpPr/>
            <p:nvPr/>
          </p:nvGrpSpPr>
          <p:grpSpPr>
            <a:xfrm>
              <a:off x="1554529" y="804759"/>
              <a:ext cx="966921" cy="1574196"/>
              <a:chOff x="1961905" y="4876800"/>
              <a:chExt cx="1713777" cy="2080589"/>
            </a:xfrm>
          </p:grpSpPr>
          <p:pic>
            <p:nvPicPr>
              <p:cNvPr id="148" name="Obraz 147">
                <a:extLst>
                  <a:ext uri="{FF2B5EF4-FFF2-40B4-BE49-F238E27FC236}">
                    <a16:creationId xmlns:a16="http://schemas.microsoft.com/office/drawing/2014/main" id="{4C2F6718-6677-2299-8539-A69CDBDA02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149" name="Prostokąt 148">
                <a:extLst>
                  <a:ext uri="{FF2B5EF4-FFF2-40B4-BE49-F238E27FC236}">
                    <a16:creationId xmlns:a16="http://schemas.microsoft.com/office/drawing/2014/main" id="{2371E668-6997-87F7-86EF-67C496FB4FC7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54" name="Grupa 153">
            <a:extLst>
              <a:ext uri="{FF2B5EF4-FFF2-40B4-BE49-F238E27FC236}">
                <a16:creationId xmlns:a16="http://schemas.microsoft.com/office/drawing/2014/main" id="{15E8F8B6-0F66-3EC4-3C5D-C990F6DAEFA2}"/>
              </a:ext>
            </a:extLst>
          </p:cNvPr>
          <p:cNvGrpSpPr/>
          <p:nvPr/>
        </p:nvGrpSpPr>
        <p:grpSpPr>
          <a:xfrm>
            <a:off x="318381" y="5075297"/>
            <a:ext cx="1107783" cy="681189"/>
            <a:chOff x="481754" y="636494"/>
            <a:chExt cx="2039696" cy="1742461"/>
          </a:xfrm>
        </p:grpSpPr>
        <p:grpSp>
          <p:nvGrpSpPr>
            <p:cNvPr id="155" name="Grupa 154">
              <a:extLst>
                <a:ext uri="{FF2B5EF4-FFF2-40B4-BE49-F238E27FC236}">
                  <a16:creationId xmlns:a16="http://schemas.microsoft.com/office/drawing/2014/main" id="{7E5930D9-6F4E-08D6-2B3B-76BC2686F35D}"/>
                </a:ext>
              </a:extLst>
            </p:cNvPr>
            <p:cNvGrpSpPr/>
            <p:nvPr/>
          </p:nvGrpSpPr>
          <p:grpSpPr>
            <a:xfrm>
              <a:off x="481754" y="636494"/>
              <a:ext cx="966921" cy="1574196"/>
              <a:chOff x="1961905" y="4876800"/>
              <a:chExt cx="1713777" cy="2080589"/>
            </a:xfrm>
          </p:grpSpPr>
          <p:pic>
            <p:nvPicPr>
              <p:cNvPr id="162" name="Obraz 161">
                <a:extLst>
                  <a:ext uri="{FF2B5EF4-FFF2-40B4-BE49-F238E27FC236}">
                    <a16:creationId xmlns:a16="http://schemas.microsoft.com/office/drawing/2014/main" id="{56164826-6823-C6F9-05D3-1D924E0CA5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163" name="Prostokąt 162">
                <a:extLst>
                  <a:ext uri="{FF2B5EF4-FFF2-40B4-BE49-F238E27FC236}">
                    <a16:creationId xmlns:a16="http://schemas.microsoft.com/office/drawing/2014/main" id="{A9B1EA48-9C4A-39D3-C446-4191E0979B23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56" name="Grupa 155">
              <a:extLst>
                <a:ext uri="{FF2B5EF4-FFF2-40B4-BE49-F238E27FC236}">
                  <a16:creationId xmlns:a16="http://schemas.microsoft.com/office/drawing/2014/main" id="{B74DDE37-955A-9984-A33D-99882904B134}"/>
                </a:ext>
              </a:extLst>
            </p:cNvPr>
            <p:cNvGrpSpPr/>
            <p:nvPr/>
          </p:nvGrpSpPr>
          <p:grpSpPr>
            <a:xfrm>
              <a:off x="1025616" y="739367"/>
              <a:ext cx="966921" cy="1574196"/>
              <a:chOff x="1961905" y="4876800"/>
              <a:chExt cx="1713777" cy="2080589"/>
            </a:xfrm>
          </p:grpSpPr>
          <p:pic>
            <p:nvPicPr>
              <p:cNvPr id="160" name="Obraz 159">
                <a:extLst>
                  <a:ext uri="{FF2B5EF4-FFF2-40B4-BE49-F238E27FC236}">
                    <a16:creationId xmlns:a16="http://schemas.microsoft.com/office/drawing/2014/main" id="{DD665A89-7AE6-3EB4-91D4-6B99F9CA41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161" name="Prostokąt 160">
                <a:extLst>
                  <a:ext uri="{FF2B5EF4-FFF2-40B4-BE49-F238E27FC236}">
                    <a16:creationId xmlns:a16="http://schemas.microsoft.com/office/drawing/2014/main" id="{80B35D5B-F5F0-A9B4-63BA-C148E2ED56F8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57" name="Grupa 156">
              <a:extLst>
                <a:ext uri="{FF2B5EF4-FFF2-40B4-BE49-F238E27FC236}">
                  <a16:creationId xmlns:a16="http://schemas.microsoft.com/office/drawing/2014/main" id="{3C571617-22A2-36A0-37B0-F244D4C2E979}"/>
                </a:ext>
              </a:extLst>
            </p:cNvPr>
            <p:cNvGrpSpPr/>
            <p:nvPr/>
          </p:nvGrpSpPr>
          <p:grpSpPr>
            <a:xfrm>
              <a:off x="1554529" y="804759"/>
              <a:ext cx="966921" cy="1574196"/>
              <a:chOff x="1961905" y="4876800"/>
              <a:chExt cx="1713777" cy="2080589"/>
            </a:xfrm>
          </p:grpSpPr>
          <p:pic>
            <p:nvPicPr>
              <p:cNvPr id="158" name="Obraz 157">
                <a:extLst>
                  <a:ext uri="{FF2B5EF4-FFF2-40B4-BE49-F238E27FC236}">
                    <a16:creationId xmlns:a16="http://schemas.microsoft.com/office/drawing/2014/main" id="{5A81A956-8202-61D4-89D8-4A840C2B2F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159" name="Prostokąt 158">
                <a:extLst>
                  <a:ext uri="{FF2B5EF4-FFF2-40B4-BE49-F238E27FC236}">
                    <a16:creationId xmlns:a16="http://schemas.microsoft.com/office/drawing/2014/main" id="{3521FC5B-0446-2D82-40CC-5A56EF18FB30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64" name="Grupa 163">
            <a:extLst>
              <a:ext uri="{FF2B5EF4-FFF2-40B4-BE49-F238E27FC236}">
                <a16:creationId xmlns:a16="http://schemas.microsoft.com/office/drawing/2014/main" id="{9C638772-0CC4-E069-159C-24BD4862CD16}"/>
              </a:ext>
            </a:extLst>
          </p:cNvPr>
          <p:cNvGrpSpPr/>
          <p:nvPr/>
        </p:nvGrpSpPr>
        <p:grpSpPr>
          <a:xfrm>
            <a:off x="261253" y="5754541"/>
            <a:ext cx="1300598" cy="964948"/>
            <a:chOff x="481754" y="636494"/>
            <a:chExt cx="2039696" cy="1742461"/>
          </a:xfrm>
        </p:grpSpPr>
        <p:grpSp>
          <p:nvGrpSpPr>
            <p:cNvPr id="165" name="Grupa 164">
              <a:extLst>
                <a:ext uri="{FF2B5EF4-FFF2-40B4-BE49-F238E27FC236}">
                  <a16:creationId xmlns:a16="http://schemas.microsoft.com/office/drawing/2014/main" id="{77D41FAB-6072-5C90-5244-E4EC16308AD0}"/>
                </a:ext>
              </a:extLst>
            </p:cNvPr>
            <p:cNvGrpSpPr/>
            <p:nvPr/>
          </p:nvGrpSpPr>
          <p:grpSpPr>
            <a:xfrm>
              <a:off x="481754" y="636494"/>
              <a:ext cx="966921" cy="1574196"/>
              <a:chOff x="1961905" y="4876800"/>
              <a:chExt cx="1713777" cy="2080589"/>
            </a:xfrm>
          </p:grpSpPr>
          <p:pic>
            <p:nvPicPr>
              <p:cNvPr id="172" name="Obraz 171">
                <a:extLst>
                  <a:ext uri="{FF2B5EF4-FFF2-40B4-BE49-F238E27FC236}">
                    <a16:creationId xmlns:a16="http://schemas.microsoft.com/office/drawing/2014/main" id="{2B07D752-3C90-9D49-C714-EFA1331D23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173" name="Prostokąt 172">
                <a:extLst>
                  <a:ext uri="{FF2B5EF4-FFF2-40B4-BE49-F238E27FC236}">
                    <a16:creationId xmlns:a16="http://schemas.microsoft.com/office/drawing/2014/main" id="{DB6A537A-144B-28F5-2885-94F52B2A0F3B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66" name="Grupa 165">
              <a:extLst>
                <a:ext uri="{FF2B5EF4-FFF2-40B4-BE49-F238E27FC236}">
                  <a16:creationId xmlns:a16="http://schemas.microsoft.com/office/drawing/2014/main" id="{C7199402-8331-731B-249D-6C45547AB18C}"/>
                </a:ext>
              </a:extLst>
            </p:cNvPr>
            <p:cNvGrpSpPr/>
            <p:nvPr/>
          </p:nvGrpSpPr>
          <p:grpSpPr>
            <a:xfrm>
              <a:off x="1025616" y="739367"/>
              <a:ext cx="966921" cy="1574196"/>
              <a:chOff x="1961905" y="4876800"/>
              <a:chExt cx="1713777" cy="2080589"/>
            </a:xfrm>
          </p:grpSpPr>
          <p:pic>
            <p:nvPicPr>
              <p:cNvPr id="170" name="Obraz 169">
                <a:extLst>
                  <a:ext uri="{FF2B5EF4-FFF2-40B4-BE49-F238E27FC236}">
                    <a16:creationId xmlns:a16="http://schemas.microsoft.com/office/drawing/2014/main" id="{51A5449F-4ECF-EF72-BEEB-C474B23F42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171" name="Prostokąt 170">
                <a:extLst>
                  <a:ext uri="{FF2B5EF4-FFF2-40B4-BE49-F238E27FC236}">
                    <a16:creationId xmlns:a16="http://schemas.microsoft.com/office/drawing/2014/main" id="{45C35F86-046F-0B94-EB86-57E2FC332752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67" name="Grupa 166">
              <a:extLst>
                <a:ext uri="{FF2B5EF4-FFF2-40B4-BE49-F238E27FC236}">
                  <a16:creationId xmlns:a16="http://schemas.microsoft.com/office/drawing/2014/main" id="{F08F7782-7AEE-37D3-A90E-D4E72C639373}"/>
                </a:ext>
              </a:extLst>
            </p:cNvPr>
            <p:cNvGrpSpPr/>
            <p:nvPr/>
          </p:nvGrpSpPr>
          <p:grpSpPr>
            <a:xfrm>
              <a:off x="1554529" y="804759"/>
              <a:ext cx="966921" cy="1574196"/>
              <a:chOff x="1961905" y="4876800"/>
              <a:chExt cx="1713777" cy="2080589"/>
            </a:xfrm>
          </p:grpSpPr>
          <p:pic>
            <p:nvPicPr>
              <p:cNvPr id="168" name="Obraz 167">
                <a:extLst>
                  <a:ext uri="{FF2B5EF4-FFF2-40B4-BE49-F238E27FC236}">
                    <a16:creationId xmlns:a16="http://schemas.microsoft.com/office/drawing/2014/main" id="{60AA835F-0233-5831-5B29-ECD1ACA148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169" name="Prostokąt 168">
                <a:extLst>
                  <a:ext uri="{FF2B5EF4-FFF2-40B4-BE49-F238E27FC236}">
                    <a16:creationId xmlns:a16="http://schemas.microsoft.com/office/drawing/2014/main" id="{E6EF20E1-91A5-BE05-C3D1-384296BCD8FD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EBDE0E8-1CFC-A095-619B-D7D7A4A8108B}"/>
              </a:ext>
            </a:extLst>
          </p:cNvPr>
          <p:cNvSpPr txBox="1"/>
          <p:nvPr/>
        </p:nvSpPr>
        <p:spPr>
          <a:xfrm>
            <a:off x="2803602" y="78908"/>
            <a:ext cx="68579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l-PL" dirty="0"/>
              <a:t>REDYSTRYBUCJA MATERIAŁÓW EGZAMINACYJNYCH </a:t>
            </a:r>
          </a:p>
        </p:txBody>
      </p:sp>
    </p:spTree>
    <p:extLst>
      <p:ext uri="{BB962C8B-B14F-4D97-AF65-F5344CB8AC3E}">
        <p14:creationId xmlns:p14="http://schemas.microsoft.com/office/powerpoint/2010/main" val="77091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0" grpId="0"/>
      <p:bldP spid="32" grpId="0"/>
      <p:bldP spid="49" grpId="0" animBg="1"/>
      <p:bldP spid="50" grpId="0" animBg="1"/>
      <p:bldP spid="61" grpId="0"/>
      <p:bldP spid="62" grpId="0"/>
      <p:bldP spid="73" grpId="0"/>
      <p:bldP spid="17" grpId="0" animBg="1"/>
      <p:bldP spid="19" grpId="0" animBg="1"/>
      <p:bldP spid="31" grpId="0" animBg="1"/>
      <p:bldP spid="44" grpId="0" animBg="1"/>
      <p:bldP spid="10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F26ADE-5CEA-0992-F469-5434ED4F9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BB6E47A8-9744-73B9-3105-3ED5B5306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523" y="33465"/>
            <a:ext cx="1161477" cy="37490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13B06F33-7EB1-631A-E413-4CD9F19CB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65" y="33465"/>
            <a:ext cx="731642" cy="531311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7C5D0174-BF13-068B-BD6B-B8168B178E1F}"/>
              </a:ext>
            </a:extLst>
          </p:cNvPr>
          <p:cNvSpPr txBox="1"/>
          <p:nvPr/>
        </p:nvSpPr>
        <p:spPr>
          <a:xfrm>
            <a:off x="575993" y="3553678"/>
            <a:ext cx="32627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j. mniejszości narodowych – poziom podstawowy</a:t>
            </a:r>
          </a:p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chemia w języku obcym</a:t>
            </a:r>
          </a:p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fizyka w języku obcym</a:t>
            </a:r>
          </a:p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biologia w języku obcym</a:t>
            </a:r>
          </a:p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historia w języku obcym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6A6BFB95-782C-76CC-3C13-8EB289C5E9BD}"/>
              </a:ext>
            </a:extLst>
          </p:cNvPr>
          <p:cNvSpPr txBox="1"/>
          <p:nvPr/>
        </p:nvSpPr>
        <p:spPr>
          <a:xfrm>
            <a:off x="1471530" y="1405575"/>
            <a:ext cx="15060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j. włoski – PR</a:t>
            </a:r>
          </a:p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j. włoski – DJ</a:t>
            </a:r>
          </a:p>
        </p:txBody>
      </p:sp>
      <p:sp>
        <p:nvSpPr>
          <p:cNvPr id="29" name="Strzałka: w prawo 28">
            <a:extLst>
              <a:ext uri="{FF2B5EF4-FFF2-40B4-BE49-F238E27FC236}">
                <a16:creationId xmlns:a16="http://schemas.microsoft.com/office/drawing/2014/main" id="{097481C4-7F78-27BB-162F-A8831754BA11}"/>
              </a:ext>
            </a:extLst>
          </p:cNvPr>
          <p:cNvSpPr/>
          <p:nvPr/>
        </p:nvSpPr>
        <p:spPr>
          <a:xfrm>
            <a:off x="3025641" y="1544074"/>
            <a:ext cx="1046631" cy="3693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30" name="Obraz 29">
            <a:extLst>
              <a:ext uri="{FF2B5EF4-FFF2-40B4-BE49-F238E27FC236}">
                <a16:creationId xmlns:a16="http://schemas.microsoft.com/office/drawing/2014/main" id="{0FDD2ADC-B948-F07E-5DAC-8DD30E9C39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0068" y="1761487"/>
            <a:ext cx="695490" cy="846363"/>
          </a:xfrm>
          <a:prstGeom prst="rect">
            <a:avLst/>
          </a:prstGeom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56D79FA8-4249-8437-F5EC-EFD7A5433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6656" y="1110667"/>
            <a:ext cx="807926" cy="1501295"/>
          </a:xfrm>
          <a:prstGeom prst="rect">
            <a:avLst/>
          </a:prstGeom>
        </p:spPr>
      </p:pic>
      <p:cxnSp>
        <p:nvCxnSpPr>
          <p:cNvPr id="33" name="Łącznik prosty 32">
            <a:extLst>
              <a:ext uri="{FF2B5EF4-FFF2-40B4-BE49-F238E27FC236}">
                <a16:creationId xmlns:a16="http://schemas.microsoft.com/office/drawing/2014/main" id="{977842AC-FDD9-A9E9-528B-1D11060B1407}"/>
              </a:ext>
            </a:extLst>
          </p:cNvPr>
          <p:cNvCxnSpPr/>
          <p:nvPr/>
        </p:nvCxnSpPr>
        <p:spPr>
          <a:xfrm>
            <a:off x="99565" y="2904156"/>
            <a:ext cx="1198485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12A8CEE4-0ED4-F982-0E5A-F203F8493756}"/>
              </a:ext>
            </a:extLst>
          </p:cNvPr>
          <p:cNvSpPr txBox="1"/>
          <p:nvPr/>
        </p:nvSpPr>
        <p:spPr>
          <a:xfrm>
            <a:off x="5866029" y="1110667"/>
            <a:ext cx="1795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Odbiór 21 maja</a:t>
            </a:r>
          </a:p>
        </p:txBody>
      </p:sp>
      <p:sp>
        <p:nvSpPr>
          <p:cNvPr id="35" name="Strzałka: w prawo 34">
            <a:extLst>
              <a:ext uri="{FF2B5EF4-FFF2-40B4-BE49-F238E27FC236}">
                <a16:creationId xmlns:a16="http://schemas.microsoft.com/office/drawing/2014/main" id="{68AFE5B7-D128-F7D8-AF64-B07DD4CE2288}"/>
              </a:ext>
            </a:extLst>
          </p:cNvPr>
          <p:cNvSpPr/>
          <p:nvPr/>
        </p:nvSpPr>
        <p:spPr>
          <a:xfrm>
            <a:off x="6219434" y="1502035"/>
            <a:ext cx="1046631" cy="3693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36" name="Obraz 35">
            <a:extLst>
              <a:ext uri="{FF2B5EF4-FFF2-40B4-BE49-F238E27FC236}">
                <a16:creationId xmlns:a16="http://schemas.microsoft.com/office/drawing/2014/main" id="{C29B4E34-BE65-5405-EE45-2C8E40F19C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9941" y="1360562"/>
            <a:ext cx="1136337" cy="652278"/>
          </a:xfrm>
          <a:prstGeom prst="rect">
            <a:avLst/>
          </a:prstGeom>
        </p:spPr>
      </p:pic>
      <p:sp>
        <p:nvSpPr>
          <p:cNvPr id="37" name="Strzałka: w prawo 36">
            <a:extLst>
              <a:ext uri="{FF2B5EF4-FFF2-40B4-BE49-F238E27FC236}">
                <a16:creationId xmlns:a16="http://schemas.microsoft.com/office/drawing/2014/main" id="{8F54C202-9BF6-A82E-85CA-27CC7B5760D0}"/>
              </a:ext>
            </a:extLst>
          </p:cNvPr>
          <p:cNvSpPr/>
          <p:nvPr/>
        </p:nvSpPr>
        <p:spPr>
          <a:xfrm>
            <a:off x="8979922" y="1511387"/>
            <a:ext cx="1046631" cy="3693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38" name="Obraz 37">
            <a:extLst>
              <a:ext uri="{FF2B5EF4-FFF2-40B4-BE49-F238E27FC236}">
                <a16:creationId xmlns:a16="http://schemas.microsoft.com/office/drawing/2014/main" id="{CB887073-5968-2671-BCED-5BF796A435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70197" y="1429666"/>
            <a:ext cx="1603445" cy="532774"/>
          </a:xfrm>
          <a:prstGeom prst="rect">
            <a:avLst/>
          </a:prstGeom>
        </p:spPr>
      </p:pic>
      <p:sp>
        <p:nvSpPr>
          <p:cNvPr id="39" name="Strzałka: w prawo 38">
            <a:extLst>
              <a:ext uri="{FF2B5EF4-FFF2-40B4-BE49-F238E27FC236}">
                <a16:creationId xmlns:a16="http://schemas.microsoft.com/office/drawing/2014/main" id="{72513747-74FD-BC04-B870-47BAF7D63FDC}"/>
              </a:ext>
            </a:extLst>
          </p:cNvPr>
          <p:cNvSpPr/>
          <p:nvPr/>
        </p:nvSpPr>
        <p:spPr>
          <a:xfrm>
            <a:off x="3019324" y="5391850"/>
            <a:ext cx="1046631" cy="3693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40" name="Obraz 39">
            <a:extLst>
              <a:ext uri="{FF2B5EF4-FFF2-40B4-BE49-F238E27FC236}">
                <a16:creationId xmlns:a16="http://schemas.microsoft.com/office/drawing/2014/main" id="{7828C8EB-6ACB-6644-6AA3-E3A6A6362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7813" y="4947230"/>
            <a:ext cx="695490" cy="846363"/>
          </a:xfrm>
          <a:prstGeom prst="rect">
            <a:avLst/>
          </a:prstGeom>
        </p:spPr>
      </p:pic>
      <p:pic>
        <p:nvPicPr>
          <p:cNvPr id="41" name="Obraz 40">
            <a:extLst>
              <a:ext uri="{FF2B5EF4-FFF2-40B4-BE49-F238E27FC236}">
                <a16:creationId xmlns:a16="http://schemas.microsoft.com/office/drawing/2014/main" id="{81248280-C8C2-BDD0-62F2-8AC8039C96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4401" y="4296410"/>
            <a:ext cx="807926" cy="1501295"/>
          </a:xfrm>
          <a:prstGeom prst="rect">
            <a:avLst/>
          </a:prstGeom>
        </p:spPr>
      </p:pic>
      <p:sp>
        <p:nvSpPr>
          <p:cNvPr id="42" name="pole tekstowe 41">
            <a:extLst>
              <a:ext uri="{FF2B5EF4-FFF2-40B4-BE49-F238E27FC236}">
                <a16:creationId xmlns:a16="http://schemas.microsoft.com/office/drawing/2014/main" id="{BD55A149-33A0-82EB-1276-6F65F64F4D6F}"/>
              </a:ext>
            </a:extLst>
          </p:cNvPr>
          <p:cNvSpPr txBox="1"/>
          <p:nvPr/>
        </p:nvSpPr>
        <p:spPr>
          <a:xfrm>
            <a:off x="6213774" y="4296410"/>
            <a:ext cx="1795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Odbiór 22 maja</a:t>
            </a:r>
          </a:p>
        </p:txBody>
      </p:sp>
      <p:sp>
        <p:nvSpPr>
          <p:cNvPr id="43" name="Strzałka: w prawo 42">
            <a:extLst>
              <a:ext uri="{FF2B5EF4-FFF2-40B4-BE49-F238E27FC236}">
                <a16:creationId xmlns:a16="http://schemas.microsoft.com/office/drawing/2014/main" id="{0831ECEA-53AB-BEE7-41ED-9DF5B53CC9F6}"/>
              </a:ext>
            </a:extLst>
          </p:cNvPr>
          <p:cNvSpPr/>
          <p:nvPr/>
        </p:nvSpPr>
        <p:spPr>
          <a:xfrm>
            <a:off x="6567179" y="4687778"/>
            <a:ext cx="1046631" cy="3693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44" name="Obraz 43">
            <a:extLst>
              <a:ext uri="{FF2B5EF4-FFF2-40B4-BE49-F238E27FC236}">
                <a16:creationId xmlns:a16="http://schemas.microsoft.com/office/drawing/2014/main" id="{E51225ED-3F0C-8CC6-75C1-C098F27906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7686" y="4546305"/>
            <a:ext cx="1136337" cy="652278"/>
          </a:xfrm>
          <a:prstGeom prst="rect">
            <a:avLst/>
          </a:prstGeom>
        </p:spPr>
      </p:pic>
      <p:sp>
        <p:nvSpPr>
          <p:cNvPr id="45" name="Strzałka: w prawo 44">
            <a:extLst>
              <a:ext uri="{FF2B5EF4-FFF2-40B4-BE49-F238E27FC236}">
                <a16:creationId xmlns:a16="http://schemas.microsoft.com/office/drawing/2014/main" id="{2D9C8291-2A7D-1916-E0DF-16FBF422B6FE}"/>
              </a:ext>
            </a:extLst>
          </p:cNvPr>
          <p:cNvSpPr/>
          <p:nvPr/>
        </p:nvSpPr>
        <p:spPr>
          <a:xfrm>
            <a:off x="9327667" y="4697130"/>
            <a:ext cx="1046631" cy="3693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46" name="Obraz 45">
            <a:extLst>
              <a:ext uri="{FF2B5EF4-FFF2-40B4-BE49-F238E27FC236}">
                <a16:creationId xmlns:a16="http://schemas.microsoft.com/office/drawing/2014/main" id="{DEB75640-9000-7E59-A04C-0B7B1FCEAC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17942" y="4615409"/>
            <a:ext cx="1603445" cy="532774"/>
          </a:xfrm>
          <a:prstGeom prst="rect">
            <a:avLst/>
          </a:prstGeom>
        </p:spPr>
      </p:pic>
      <p:sp>
        <p:nvSpPr>
          <p:cNvPr id="26" name="pole tekstowe 25">
            <a:extLst>
              <a:ext uri="{FF2B5EF4-FFF2-40B4-BE49-F238E27FC236}">
                <a16:creationId xmlns:a16="http://schemas.microsoft.com/office/drawing/2014/main" id="{A28FC7FD-2E0C-78C8-8B49-CB3192BC1627}"/>
              </a:ext>
            </a:extLst>
          </p:cNvPr>
          <p:cNvSpPr txBox="1"/>
          <p:nvPr/>
        </p:nvSpPr>
        <p:spPr>
          <a:xfrm>
            <a:off x="1340433" y="799537"/>
            <a:ext cx="1937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Egzamin 20 maja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7E8E25A0-CBCB-5E82-7B14-1911A1651E6C}"/>
              </a:ext>
            </a:extLst>
          </p:cNvPr>
          <p:cNvSpPr txBox="1"/>
          <p:nvPr/>
        </p:nvSpPr>
        <p:spPr>
          <a:xfrm>
            <a:off x="1268858" y="3084695"/>
            <a:ext cx="1937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Egzamin 21 maja</a:t>
            </a:r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9C7D663E-662F-1BE0-9BB5-E1991EC9CFFD}"/>
              </a:ext>
            </a:extLst>
          </p:cNvPr>
          <p:cNvGrpSpPr/>
          <p:nvPr/>
        </p:nvGrpSpPr>
        <p:grpSpPr>
          <a:xfrm>
            <a:off x="292356" y="1056911"/>
            <a:ext cx="1048077" cy="1084452"/>
            <a:chOff x="481754" y="636494"/>
            <a:chExt cx="2039696" cy="1742461"/>
          </a:xfrm>
        </p:grpSpPr>
        <p:grpSp>
          <p:nvGrpSpPr>
            <p:cNvPr id="47" name="Grupa 46">
              <a:extLst>
                <a:ext uri="{FF2B5EF4-FFF2-40B4-BE49-F238E27FC236}">
                  <a16:creationId xmlns:a16="http://schemas.microsoft.com/office/drawing/2014/main" id="{16B09FB0-919D-188A-B886-2A1E38010452}"/>
                </a:ext>
              </a:extLst>
            </p:cNvPr>
            <p:cNvGrpSpPr/>
            <p:nvPr/>
          </p:nvGrpSpPr>
          <p:grpSpPr>
            <a:xfrm>
              <a:off x="481754" y="636494"/>
              <a:ext cx="966921" cy="1574196"/>
              <a:chOff x="1961905" y="4876800"/>
              <a:chExt cx="1713777" cy="2080589"/>
            </a:xfrm>
          </p:grpSpPr>
          <p:pic>
            <p:nvPicPr>
              <p:cNvPr id="54" name="Obraz 53">
                <a:extLst>
                  <a:ext uri="{FF2B5EF4-FFF2-40B4-BE49-F238E27FC236}">
                    <a16:creationId xmlns:a16="http://schemas.microsoft.com/office/drawing/2014/main" id="{B3D444D3-3371-CED9-B5BF-761BC21593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55" name="Prostokąt 54">
                <a:extLst>
                  <a:ext uri="{FF2B5EF4-FFF2-40B4-BE49-F238E27FC236}">
                    <a16:creationId xmlns:a16="http://schemas.microsoft.com/office/drawing/2014/main" id="{D87E3150-3B66-2573-467F-C3F2386A1FD9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8" name="Grupa 47">
              <a:extLst>
                <a:ext uri="{FF2B5EF4-FFF2-40B4-BE49-F238E27FC236}">
                  <a16:creationId xmlns:a16="http://schemas.microsoft.com/office/drawing/2014/main" id="{2C3627D1-66D1-7D88-C39F-E5ED4D0F05C1}"/>
                </a:ext>
              </a:extLst>
            </p:cNvPr>
            <p:cNvGrpSpPr/>
            <p:nvPr/>
          </p:nvGrpSpPr>
          <p:grpSpPr>
            <a:xfrm>
              <a:off x="1025616" y="739367"/>
              <a:ext cx="966921" cy="1574196"/>
              <a:chOff x="1961905" y="4876800"/>
              <a:chExt cx="1713777" cy="2080589"/>
            </a:xfrm>
          </p:grpSpPr>
          <p:pic>
            <p:nvPicPr>
              <p:cNvPr id="52" name="Obraz 51">
                <a:extLst>
                  <a:ext uri="{FF2B5EF4-FFF2-40B4-BE49-F238E27FC236}">
                    <a16:creationId xmlns:a16="http://schemas.microsoft.com/office/drawing/2014/main" id="{EC05F874-DBE6-79A6-7159-A0E6C6BFEA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53" name="Prostokąt 52">
                <a:extLst>
                  <a:ext uri="{FF2B5EF4-FFF2-40B4-BE49-F238E27FC236}">
                    <a16:creationId xmlns:a16="http://schemas.microsoft.com/office/drawing/2014/main" id="{B55BAEF1-332A-CF09-E72D-EEF10CB3D414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9" name="Grupa 48">
              <a:extLst>
                <a:ext uri="{FF2B5EF4-FFF2-40B4-BE49-F238E27FC236}">
                  <a16:creationId xmlns:a16="http://schemas.microsoft.com/office/drawing/2014/main" id="{B0AA4278-A650-AB1D-6BEE-317B633317E4}"/>
                </a:ext>
              </a:extLst>
            </p:cNvPr>
            <p:cNvGrpSpPr/>
            <p:nvPr/>
          </p:nvGrpSpPr>
          <p:grpSpPr>
            <a:xfrm>
              <a:off x="1554529" y="804759"/>
              <a:ext cx="966921" cy="1574196"/>
              <a:chOff x="1961905" y="4876800"/>
              <a:chExt cx="1713777" cy="2080589"/>
            </a:xfrm>
          </p:grpSpPr>
          <p:pic>
            <p:nvPicPr>
              <p:cNvPr id="50" name="Obraz 49">
                <a:extLst>
                  <a:ext uri="{FF2B5EF4-FFF2-40B4-BE49-F238E27FC236}">
                    <a16:creationId xmlns:a16="http://schemas.microsoft.com/office/drawing/2014/main" id="{6793290C-77C1-2326-1A2F-AC4C81AC0E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51" name="Prostokąt 50">
                <a:extLst>
                  <a:ext uri="{FF2B5EF4-FFF2-40B4-BE49-F238E27FC236}">
                    <a16:creationId xmlns:a16="http://schemas.microsoft.com/office/drawing/2014/main" id="{ADD2B0C2-333B-F49C-DFFF-F5E3CC2C3B1E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56" name="Grupa 55">
            <a:extLst>
              <a:ext uri="{FF2B5EF4-FFF2-40B4-BE49-F238E27FC236}">
                <a16:creationId xmlns:a16="http://schemas.microsoft.com/office/drawing/2014/main" id="{B3BEBBE5-4EB2-78FB-2C94-3F917A4678CA}"/>
              </a:ext>
            </a:extLst>
          </p:cNvPr>
          <p:cNvGrpSpPr/>
          <p:nvPr/>
        </p:nvGrpSpPr>
        <p:grpSpPr>
          <a:xfrm>
            <a:off x="1141329" y="5047057"/>
            <a:ext cx="1048077" cy="1084452"/>
            <a:chOff x="481754" y="636494"/>
            <a:chExt cx="2039696" cy="1742461"/>
          </a:xfrm>
        </p:grpSpPr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30E4C9E8-F6B6-C445-9793-70CC2990BA5E}"/>
                </a:ext>
              </a:extLst>
            </p:cNvPr>
            <p:cNvGrpSpPr/>
            <p:nvPr/>
          </p:nvGrpSpPr>
          <p:grpSpPr>
            <a:xfrm>
              <a:off x="481754" y="636494"/>
              <a:ext cx="966921" cy="1574196"/>
              <a:chOff x="1961905" y="4876800"/>
              <a:chExt cx="1713777" cy="2080589"/>
            </a:xfrm>
          </p:grpSpPr>
          <p:pic>
            <p:nvPicPr>
              <p:cNvPr id="64" name="Obraz 63">
                <a:extLst>
                  <a:ext uri="{FF2B5EF4-FFF2-40B4-BE49-F238E27FC236}">
                    <a16:creationId xmlns:a16="http://schemas.microsoft.com/office/drawing/2014/main" id="{54054A5E-936E-A6D3-CF14-2173B44FD8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65" name="Prostokąt 64">
                <a:extLst>
                  <a:ext uri="{FF2B5EF4-FFF2-40B4-BE49-F238E27FC236}">
                    <a16:creationId xmlns:a16="http://schemas.microsoft.com/office/drawing/2014/main" id="{87A03F44-478A-4481-F6A5-52CDBDB3B984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D66AF8AC-83BF-D689-8501-3C682005863B}"/>
                </a:ext>
              </a:extLst>
            </p:cNvPr>
            <p:cNvGrpSpPr/>
            <p:nvPr/>
          </p:nvGrpSpPr>
          <p:grpSpPr>
            <a:xfrm>
              <a:off x="1025616" y="739367"/>
              <a:ext cx="966921" cy="1574196"/>
              <a:chOff x="1961905" y="4876800"/>
              <a:chExt cx="1713777" cy="2080589"/>
            </a:xfrm>
          </p:grpSpPr>
          <p:pic>
            <p:nvPicPr>
              <p:cNvPr id="62" name="Obraz 61">
                <a:extLst>
                  <a:ext uri="{FF2B5EF4-FFF2-40B4-BE49-F238E27FC236}">
                    <a16:creationId xmlns:a16="http://schemas.microsoft.com/office/drawing/2014/main" id="{BAE3926F-F8CE-91E4-C160-6271B2E5CF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63" name="Prostokąt 62">
                <a:extLst>
                  <a:ext uri="{FF2B5EF4-FFF2-40B4-BE49-F238E27FC236}">
                    <a16:creationId xmlns:a16="http://schemas.microsoft.com/office/drawing/2014/main" id="{374931C1-0CD4-5E7E-821D-5697F93A3E37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2510CCB-3505-E9EB-C071-A3182270921C}"/>
                </a:ext>
              </a:extLst>
            </p:cNvPr>
            <p:cNvGrpSpPr/>
            <p:nvPr/>
          </p:nvGrpSpPr>
          <p:grpSpPr>
            <a:xfrm>
              <a:off x="1554529" y="804759"/>
              <a:ext cx="966921" cy="1574196"/>
              <a:chOff x="1961905" y="4876800"/>
              <a:chExt cx="1713777" cy="2080589"/>
            </a:xfrm>
          </p:grpSpPr>
          <p:pic>
            <p:nvPicPr>
              <p:cNvPr id="60" name="Obraz 59">
                <a:extLst>
                  <a:ext uri="{FF2B5EF4-FFF2-40B4-BE49-F238E27FC236}">
                    <a16:creationId xmlns:a16="http://schemas.microsoft.com/office/drawing/2014/main" id="{74652368-5EAB-4497-78B5-66D087AC06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61905" y="4876800"/>
                <a:ext cx="1480961" cy="2080589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sp>
            <p:nvSpPr>
              <p:cNvPr id="61" name="Prostokąt 60">
                <a:extLst>
                  <a:ext uri="{FF2B5EF4-FFF2-40B4-BE49-F238E27FC236}">
                    <a16:creationId xmlns:a16="http://schemas.microsoft.com/office/drawing/2014/main" id="{0614BBEE-20D2-8DF5-1C55-516F0476A388}"/>
                  </a:ext>
                </a:extLst>
              </p:cNvPr>
              <p:cNvSpPr/>
              <p:nvPr/>
            </p:nvSpPr>
            <p:spPr>
              <a:xfrm rot="19597188">
                <a:off x="2963786" y="6109818"/>
                <a:ext cx="711896" cy="1446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89A5551-7729-8BAA-66F2-7877A137CFCC}"/>
              </a:ext>
            </a:extLst>
          </p:cNvPr>
          <p:cNvSpPr txBox="1"/>
          <p:nvPr/>
        </p:nvSpPr>
        <p:spPr>
          <a:xfrm>
            <a:off x="2803602" y="78908"/>
            <a:ext cx="68579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l-PL" dirty="0"/>
              <a:t>REDYSTRYBUCJA MATERIAŁÓW EGZAMINACYJNYCH </a:t>
            </a:r>
          </a:p>
        </p:txBody>
      </p:sp>
    </p:spTree>
    <p:extLst>
      <p:ext uri="{BB962C8B-B14F-4D97-AF65-F5344CB8AC3E}">
        <p14:creationId xmlns:p14="http://schemas.microsoft.com/office/powerpoint/2010/main" val="364505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4" grpId="0"/>
      <p:bldP spid="35" grpId="0" animBg="1"/>
      <p:bldP spid="37" grpId="0" animBg="1"/>
      <p:bldP spid="39" grpId="0" animBg="1"/>
      <p:bldP spid="42" grpId="0"/>
      <p:bldP spid="43" grpId="0" animBg="1"/>
      <p:bldP spid="45" grpId="0" animBg="1"/>
      <p:bldP spid="2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>
            <a:extLst>
              <a:ext uri="{FF2B5EF4-FFF2-40B4-BE49-F238E27FC236}">
                <a16:creationId xmlns:a16="http://schemas.microsoft.com/office/drawing/2014/main" id="{B0D66687-9617-2D96-3690-83221F866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86" y="2949113"/>
            <a:ext cx="5250657" cy="2599076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2148CDFA-DC43-109D-9EFA-37A0DB3B4A7B}"/>
              </a:ext>
            </a:extLst>
          </p:cNvPr>
          <p:cNvSpPr txBox="1"/>
          <p:nvPr/>
        </p:nvSpPr>
        <p:spPr>
          <a:xfrm>
            <a:off x="99566" y="1043424"/>
            <a:ext cx="11940034" cy="1974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pl-PL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spakowania materiałów egzaminacyjnych można wykorzystać karton, w którym dostarczono arkusze egzaminacyjne.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pl-PL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Szczegółowa instrukcja tworzenia i przekazywania paczki/paczek kurierowi zostanie udostępniona w SIOEO.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pl-PL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Proszę zwrócić uwagę, że materiały egzaminacyjne z formuły 2015 i 2023 MUSZĄ stanowić jedną przesyłkę (NIE ROZDZIELAMY PRAC EGZAMINACYJNYCH NA OSOBNE PUDEŁKA).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pl-PL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pudełku (lub zestawie pudełek połączonych taśmą) proszę przykleić naklejkę z kodem szkoły. 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17DDD018-F6F3-249A-1BB3-087B2AACAA43}"/>
              </a:ext>
            </a:extLst>
          </p:cNvPr>
          <p:cNvSpPr txBox="1"/>
          <p:nvPr/>
        </p:nvSpPr>
        <p:spPr>
          <a:xfrm>
            <a:off x="2057794" y="149310"/>
            <a:ext cx="8076412" cy="722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</a:pPr>
            <a:r>
              <a:rPr lang="pl-PL" altLang="pl-PL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ZADANIA PZE</a:t>
            </a:r>
          </a:p>
          <a:p>
            <a:pPr algn="ctr">
              <a:lnSpc>
                <a:spcPct val="85000"/>
              </a:lnSpc>
              <a:spcBef>
                <a:spcPct val="0"/>
              </a:spcBef>
            </a:pPr>
            <a:r>
              <a:rPr lang="pl-PL" sz="2400" b="1" spc="-5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PRZEKAZYWANIE MATERIAŁÓW EGZAMINACYJNYCH KURIEROWI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6353502-D89B-CF58-F7E2-C144B8B21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0523" y="33465"/>
            <a:ext cx="1161477" cy="37490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F534A5A9-7C85-0C84-AB69-4A60CD4D50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65" y="33465"/>
            <a:ext cx="731642" cy="53131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1DB7DEB-6B33-D2AC-F7CE-543E15B395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4376" y="3386218"/>
            <a:ext cx="1603445" cy="53277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3865B10-7DF2-FE9B-AF97-E82DEEB596B9}"/>
              </a:ext>
            </a:extLst>
          </p:cNvPr>
          <p:cNvSpPr txBox="1"/>
          <p:nvPr/>
        </p:nvSpPr>
        <p:spPr>
          <a:xfrm>
            <a:off x="5924550" y="3157214"/>
            <a:ext cx="59626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Odbiór materiałów egzaminacyjnych ze szkół realizuje kurier firmy</a:t>
            </a:r>
          </a:p>
          <a:p>
            <a:r>
              <a:rPr lang="pl-PL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lub upoważniony pracownik OKE w Jaworznie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15CCD0E2-D045-0404-A89F-673BEB8CA399}"/>
              </a:ext>
            </a:extLst>
          </p:cNvPr>
          <p:cNvSpPr txBox="1"/>
          <p:nvPr/>
        </p:nvSpPr>
        <p:spPr>
          <a:xfrm>
            <a:off x="1338262" y="6185470"/>
            <a:ext cx="9172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Wszystkie przesyłki adresowane będą do OKE w Jaworznie</a:t>
            </a:r>
          </a:p>
        </p:txBody>
      </p:sp>
    </p:spTree>
    <p:extLst>
      <p:ext uri="{BB962C8B-B14F-4D97-AF65-F5344CB8AC3E}">
        <p14:creationId xmlns:p14="http://schemas.microsoft.com/office/powerpoint/2010/main" val="36066118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F5FAE5D0-1AE6-9953-4827-7B43977CA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9334" y="185625"/>
            <a:ext cx="4109122" cy="480131"/>
          </a:xfrm>
          <a:noFill/>
        </p:spPr>
        <p:txBody>
          <a:bodyPr wrap="square">
            <a:spAutoFit/>
          </a:bodyPr>
          <a:lstStyle/>
          <a:p>
            <a:pPr algn="ctr" defTabSz="457200">
              <a:lnSpc>
                <a:spcPct val="105000"/>
              </a:lnSpc>
              <a:spcAft>
                <a:spcPts val="800"/>
              </a:spcAft>
            </a:pPr>
            <a:r>
              <a:rPr lang="pl-PL" sz="2400" b="1" dirty="0">
                <a:ln w="0"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WYNIKI EGZAMINU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990159A0-7402-EFDD-0BFA-065387F014E3}"/>
              </a:ext>
            </a:extLst>
          </p:cNvPr>
          <p:cNvSpPr txBox="1"/>
          <p:nvPr/>
        </p:nvSpPr>
        <p:spPr>
          <a:xfrm>
            <a:off x="2165670" y="2960088"/>
            <a:ext cx="1124671" cy="102155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pl-PL" sz="3600" kern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  <a:p>
            <a:pPr algn="ctr" defTabSz="685800">
              <a:defRPr/>
            </a:pPr>
            <a:r>
              <a:rPr lang="pl-PL" i="1" kern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lipca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43285DA1-4292-D18D-7C85-D3646D36C922}"/>
              </a:ext>
            </a:extLst>
          </p:cNvPr>
          <p:cNvSpPr txBox="1"/>
          <p:nvPr/>
        </p:nvSpPr>
        <p:spPr>
          <a:xfrm>
            <a:off x="3299692" y="3261274"/>
            <a:ext cx="4613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pl-PL" sz="2000" b="1" dirty="0">
                <a:latin typeface="Calibri" panose="020F0502020204030204" pitchFamily="34" charset="0"/>
                <a:cs typeface="Calibri" panose="020F0502020204030204" pitchFamily="34" charset="0"/>
              </a:rPr>
              <a:t>po terminie głównym i dodatkowym</a:t>
            </a:r>
            <a:endParaRPr lang="pl-PL" sz="20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25740873-A709-E988-F06A-70BF4E9822D1}"/>
              </a:ext>
            </a:extLst>
          </p:cNvPr>
          <p:cNvSpPr txBox="1"/>
          <p:nvPr/>
        </p:nvSpPr>
        <p:spPr>
          <a:xfrm>
            <a:off x="2165669" y="4316196"/>
            <a:ext cx="1124671" cy="102155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pl-PL" sz="3600" kern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  <a:p>
            <a:pPr algn="ctr" defTabSz="685800">
              <a:defRPr/>
            </a:pPr>
            <a:r>
              <a:rPr lang="pl-PL" i="1" kern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września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E9183941-FA59-8294-2EAA-80839A7DEBE8}"/>
              </a:ext>
            </a:extLst>
          </p:cNvPr>
          <p:cNvSpPr txBox="1"/>
          <p:nvPr/>
        </p:nvSpPr>
        <p:spPr>
          <a:xfrm>
            <a:off x="3263599" y="4571941"/>
            <a:ext cx="4613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pl-PL" sz="2000" b="1" dirty="0">
                <a:latin typeface="Calibri" panose="020F0502020204030204" pitchFamily="34" charset="0"/>
                <a:cs typeface="Calibri" panose="020F0502020204030204" pitchFamily="34" charset="0"/>
              </a:rPr>
              <a:t>po terminie poprawkowym</a:t>
            </a:r>
            <a:endParaRPr lang="pl-PL" sz="20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9E4ADDC-EDCF-AE84-A601-64A70018B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523" y="33465"/>
            <a:ext cx="1161477" cy="374908"/>
          </a:xfrm>
          <a:prstGeom prst="rect">
            <a:avLst/>
          </a:prstGeom>
        </p:spPr>
      </p:pic>
      <p:pic>
        <p:nvPicPr>
          <p:cNvPr id="5" name="Obraz 4" descr="Obraz zawierający symbol, Grafika, linia, Czcion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D10C78B8-D09C-91AB-DBE1-5368ECD55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65" y="33465"/>
            <a:ext cx="731642" cy="531311"/>
          </a:xfrm>
          <a:prstGeom prst="rect">
            <a:avLst/>
          </a:prstGeom>
        </p:spPr>
      </p:pic>
      <p:pic>
        <p:nvPicPr>
          <p:cNvPr id="9" name="Obraz 8" descr="Obraz zawierający tekst, menu, papier, książ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3229230B-0C4A-7A2C-7A72-6C17D6CF4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3791" y="4630234"/>
            <a:ext cx="3968209" cy="22277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9" name="pole tekstowe 11">
            <a:extLst>
              <a:ext uri="{FF2B5EF4-FFF2-40B4-BE49-F238E27FC236}">
                <a16:creationId xmlns:a16="http://schemas.microsoft.com/office/drawing/2014/main" id="{D0F409B0-DDE9-8CEC-2003-442DABF7B7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4272749"/>
              </p:ext>
            </p:extLst>
          </p:nvPr>
        </p:nvGraphicFramePr>
        <p:xfrm>
          <a:off x="2874582" y="972994"/>
          <a:ext cx="6698625" cy="1777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1441013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symbol, Grafika, linia, Czcion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F361F33B-6A50-0B51-7405-2D81F6140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65" y="33465"/>
            <a:ext cx="731642" cy="531311"/>
          </a:xfrm>
          <a:prstGeom prst="rect">
            <a:avLst/>
          </a:prstGeom>
        </p:spPr>
      </p:pic>
      <p:grpSp>
        <p:nvGrpSpPr>
          <p:cNvPr id="12" name="Grupa 11">
            <a:extLst>
              <a:ext uri="{FF2B5EF4-FFF2-40B4-BE49-F238E27FC236}">
                <a16:creationId xmlns:a16="http://schemas.microsoft.com/office/drawing/2014/main" id="{3C92B1D6-0E48-3BF1-87B9-5BCBA9665F74}"/>
              </a:ext>
            </a:extLst>
          </p:cNvPr>
          <p:cNvGrpSpPr/>
          <p:nvPr/>
        </p:nvGrpSpPr>
        <p:grpSpPr>
          <a:xfrm>
            <a:off x="-99565" y="0"/>
            <a:ext cx="12192000" cy="6803370"/>
            <a:chOff x="-99565" y="0"/>
            <a:chExt cx="12192000" cy="6803370"/>
          </a:xfrm>
        </p:grpSpPr>
        <p:grpSp>
          <p:nvGrpSpPr>
            <p:cNvPr id="11" name="Grupa 10">
              <a:extLst>
                <a:ext uri="{FF2B5EF4-FFF2-40B4-BE49-F238E27FC236}">
                  <a16:creationId xmlns:a16="http://schemas.microsoft.com/office/drawing/2014/main" id="{E79F964C-BDAC-F19E-30E8-FBFC0EF6800B}"/>
                </a:ext>
              </a:extLst>
            </p:cNvPr>
            <p:cNvGrpSpPr/>
            <p:nvPr/>
          </p:nvGrpSpPr>
          <p:grpSpPr>
            <a:xfrm>
              <a:off x="-99565" y="0"/>
              <a:ext cx="12192000" cy="6803370"/>
              <a:chOff x="465386" y="3917576"/>
              <a:chExt cx="12192000" cy="6803370"/>
            </a:xfrm>
          </p:grpSpPr>
          <p:pic>
            <p:nvPicPr>
              <p:cNvPr id="8" name="Obraz 7">
                <a:extLst>
                  <a:ext uri="{FF2B5EF4-FFF2-40B4-BE49-F238E27FC236}">
                    <a16:creationId xmlns:a16="http://schemas.microsoft.com/office/drawing/2014/main" id="{285DCCFD-6FA1-D28D-785D-F87AD1E599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5386" y="3917576"/>
                <a:ext cx="12192000" cy="6803370"/>
              </a:xfrm>
              <a:prstGeom prst="rect">
                <a:avLst/>
              </a:prstGeom>
            </p:spPr>
          </p:pic>
          <p:sp>
            <p:nvSpPr>
              <p:cNvPr id="10" name="Prostokąt 9">
                <a:extLst>
                  <a:ext uri="{FF2B5EF4-FFF2-40B4-BE49-F238E27FC236}">
                    <a16:creationId xmlns:a16="http://schemas.microsoft.com/office/drawing/2014/main" id="{6931A8F3-29D0-23E5-F2E7-B1590C1C49A9}"/>
                  </a:ext>
                </a:extLst>
              </p:cNvPr>
              <p:cNvSpPr/>
              <p:nvPr/>
            </p:nvSpPr>
            <p:spPr>
              <a:xfrm>
                <a:off x="4432387" y="8755884"/>
                <a:ext cx="7743825" cy="17269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91AB50B2-621C-3087-3535-520C4EA4082C}"/>
                </a:ext>
              </a:extLst>
            </p:cNvPr>
            <p:cNvSpPr txBox="1"/>
            <p:nvPr/>
          </p:nvSpPr>
          <p:spPr>
            <a:xfrm>
              <a:off x="3239359" y="2769280"/>
              <a:ext cx="8219216" cy="21236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l-PL" sz="4400" b="1" dirty="0">
                  <a:solidFill>
                    <a:schemeClr val="accen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Trwa nabór egzaminatorów</a:t>
              </a:r>
            </a:p>
            <a:p>
              <a:r>
                <a:rPr lang="pl-PL" sz="4400" b="1" dirty="0">
                  <a:solidFill>
                    <a:schemeClr val="accen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do sprawdzania prac egzaminacyjnych w sesji głównej</a:t>
              </a:r>
            </a:p>
          </p:txBody>
        </p:sp>
      </p:grpSp>
      <p:sp>
        <p:nvSpPr>
          <p:cNvPr id="13" name="Strzałka: w dół 12">
            <a:extLst>
              <a:ext uri="{FF2B5EF4-FFF2-40B4-BE49-F238E27FC236}">
                <a16:creationId xmlns:a16="http://schemas.microsoft.com/office/drawing/2014/main" id="{CB70EC21-F4F9-3592-DBEF-578FB4D3D129}"/>
              </a:ext>
            </a:extLst>
          </p:cNvPr>
          <p:cNvSpPr/>
          <p:nvPr/>
        </p:nvSpPr>
        <p:spPr>
          <a:xfrm rot="2299584">
            <a:off x="6428913" y="691632"/>
            <a:ext cx="644873" cy="81067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518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FE4E144F-B028-3505-9180-7AD6C4596C0B}"/>
              </a:ext>
            </a:extLst>
          </p:cNvPr>
          <p:cNvSpPr txBox="1"/>
          <p:nvPr/>
        </p:nvSpPr>
        <p:spPr>
          <a:xfrm>
            <a:off x="1896723" y="784658"/>
            <a:ext cx="8442037" cy="346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l-PL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Zdający, którzy otrzymają arkusze standardowe </a:t>
            </a:r>
            <a:r>
              <a:rPr lang="pl-PL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(kod: 100) </a:t>
            </a:r>
            <a:r>
              <a:rPr lang="pl-PL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również zdający z:</a:t>
            </a:r>
            <a:endParaRPr lang="pl-PL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2075">
              <a:lnSpc>
                <a:spcPct val="115000"/>
              </a:lnSpc>
            </a:pPr>
            <a:endParaRPr lang="pl-PL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2075">
              <a:lnSpc>
                <a:spcPct val="115000"/>
              </a:lnSpc>
            </a:pPr>
            <a:endParaRPr lang="pl-PL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2075">
              <a:lnSpc>
                <a:spcPct val="115000"/>
              </a:lnSpc>
            </a:pPr>
            <a:endParaRPr lang="pl-PL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2075">
              <a:lnSpc>
                <a:spcPct val="115000"/>
              </a:lnSpc>
            </a:pPr>
            <a:endParaRPr lang="pl-PL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2075">
              <a:lnSpc>
                <a:spcPct val="115000"/>
              </a:lnSpc>
            </a:pPr>
            <a:endParaRPr lang="pl-PL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2075">
              <a:lnSpc>
                <a:spcPct val="115000"/>
              </a:lnSpc>
            </a:pPr>
            <a:endParaRPr lang="pl-PL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2075">
              <a:lnSpc>
                <a:spcPct val="115000"/>
              </a:lnSpc>
            </a:pPr>
            <a:endParaRPr lang="pl-PL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2075">
              <a:lnSpc>
                <a:spcPct val="115000"/>
              </a:lnSpc>
            </a:pPr>
            <a:endParaRPr lang="pl-PL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2075">
              <a:lnSpc>
                <a:spcPct val="115000"/>
              </a:lnSpc>
            </a:pPr>
            <a:endParaRPr lang="pl-PL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8" name="Tabela 17">
            <a:extLst>
              <a:ext uri="{FF2B5EF4-FFF2-40B4-BE49-F238E27FC236}">
                <a16:creationId xmlns:a16="http://schemas.microsoft.com/office/drawing/2014/main" id="{0EBAF0B0-02EE-6292-CEA5-CFD084625101}"/>
              </a:ext>
            </a:extLst>
          </p:cNvPr>
          <p:cNvGraphicFramePr>
            <a:graphicFrameLocks noGrp="1"/>
          </p:cNvGraphicFramePr>
          <p:nvPr/>
        </p:nvGraphicFramePr>
        <p:xfrm>
          <a:off x="1853240" y="1318395"/>
          <a:ext cx="8235636" cy="303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7378">
                  <a:extLst>
                    <a:ext uri="{9D8B030D-6E8A-4147-A177-3AD203B41FA5}">
                      <a16:colId xmlns:a16="http://schemas.microsoft.com/office/drawing/2014/main" val="3438880834"/>
                    </a:ext>
                  </a:extLst>
                </a:gridCol>
                <a:gridCol w="2000816">
                  <a:extLst>
                    <a:ext uri="{9D8B030D-6E8A-4147-A177-3AD203B41FA5}">
                      <a16:colId xmlns:a16="http://schemas.microsoft.com/office/drawing/2014/main" val="3827488842"/>
                    </a:ext>
                  </a:extLst>
                </a:gridCol>
                <a:gridCol w="1937442">
                  <a:extLst>
                    <a:ext uri="{9D8B030D-6E8A-4147-A177-3AD203B41FA5}">
                      <a16:colId xmlns:a16="http://schemas.microsoft.com/office/drawing/2014/main" val="2819713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Dysfunkcja</a:t>
                      </a:r>
                      <a:endParaRPr lang="pl-PL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Zastosowanie zasad oceniania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Przedłużenie czasu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69329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Afazją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TAK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TAK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76641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Cudzoziemcy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TAK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TAK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01365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Dysleksją, dysgrafią, dysortografią, dyskalkulią</a:t>
                      </a:r>
                      <a:endParaRPr lang="pl-PL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TAK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NIE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906638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Trudnościami adaptacyjnymi związanymi z wcześniejszym kształceniem za granicą</a:t>
                      </a:r>
                      <a:endParaRPr lang="pl-PL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TAK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TAK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3875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Zaburzeniami komunikacji językowej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TAK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TAK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07240864"/>
                  </a:ext>
                </a:extLst>
              </a:tr>
            </a:tbl>
          </a:graphicData>
        </a:graphic>
      </p:graphicFrame>
      <p:sp>
        <p:nvSpPr>
          <p:cNvPr id="2" name="Tytuł 1">
            <a:extLst>
              <a:ext uri="{FF2B5EF4-FFF2-40B4-BE49-F238E27FC236}">
                <a16:creationId xmlns:a16="http://schemas.microsoft.com/office/drawing/2014/main" id="{B880E263-58D4-0E6A-6B18-41461FA566DF}"/>
              </a:ext>
            </a:extLst>
          </p:cNvPr>
          <p:cNvSpPr txBox="1">
            <a:spLocks/>
          </p:cNvSpPr>
          <p:nvPr/>
        </p:nvSpPr>
        <p:spPr>
          <a:xfrm>
            <a:off x="3791141" y="220919"/>
            <a:ext cx="4566233" cy="563739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DOSTOSOWANIA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711E7BF4-9840-C6B9-4D86-5C3C6428FB7D}"/>
              </a:ext>
            </a:extLst>
          </p:cNvPr>
          <p:cNvSpPr txBox="1"/>
          <p:nvPr/>
        </p:nvSpPr>
        <p:spPr>
          <a:xfrm>
            <a:off x="1623588" y="5185662"/>
            <a:ext cx="8694940" cy="70788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Bardzo prosimy Państwa Dyrektorów o ponowne sprawdzenie</a:t>
            </a:r>
          </a:p>
          <a:p>
            <a:pPr algn="ctr"/>
            <a:r>
              <a:rPr lang="pl-PL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dostosowań wprowadzonych do SIOEO dla swoich uczniów/absolwentów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F380D8A-33A3-D571-FBCA-07D516D11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523" y="33465"/>
            <a:ext cx="1161477" cy="37490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39C085E-330A-E951-6911-1A86060EE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65" y="33465"/>
            <a:ext cx="731642" cy="531311"/>
          </a:xfrm>
          <a:prstGeom prst="rect">
            <a:avLst/>
          </a:prstGeom>
        </p:spPr>
      </p:pic>
      <p:pic>
        <p:nvPicPr>
          <p:cNvPr id="7" name="Picture 6" descr="undefined">
            <a:extLst>
              <a:ext uri="{FF2B5EF4-FFF2-40B4-BE49-F238E27FC236}">
                <a16:creationId xmlns:a16="http://schemas.microsoft.com/office/drawing/2014/main" id="{7BA1F947-2461-3D7A-7F9D-13A06850C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4658" y="6120658"/>
            <a:ext cx="737341" cy="73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119 Uwaga Royalty-Free Images, Stock Photos &amp; Pictures | Shutterstock">
            <a:extLst>
              <a:ext uri="{FF2B5EF4-FFF2-40B4-BE49-F238E27FC236}">
                <a16:creationId xmlns:a16="http://schemas.microsoft.com/office/drawing/2014/main" id="{E4D8B5BA-D851-A78C-C84F-BDF0E22BDD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9" t="10357" r="6918" b="17891"/>
          <a:stretch>
            <a:fillRect/>
          </a:stretch>
        </p:blipFill>
        <p:spPr bwMode="auto">
          <a:xfrm>
            <a:off x="10115549" y="2630235"/>
            <a:ext cx="1717168" cy="70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8391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F3CA52-DEF3-8145-7E94-F3E264747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>
            <a:extLst>
              <a:ext uri="{FF2B5EF4-FFF2-40B4-BE49-F238E27FC236}">
                <a16:creationId xmlns:a16="http://schemas.microsoft.com/office/drawing/2014/main" id="{A21C2F9A-97C7-3253-1B51-03AFD00EECFF}"/>
              </a:ext>
            </a:extLst>
          </p:cNvPr>
          <p:cNvGrpSpPr/>
          <p:nvPr/>
        </p:nvGrpSpPr>
        <p:grpSpPr>
          <a:xfrm>
            <a:off x="306185" y="0"/>
            <a:ext cx="11579629" cy="6858000"/>
            <a:chOff x="306185" y="0"/>
            <a:chExt cx="11579629" cy="6858000"/>
          </a:xfrm>
        </p:grpSpPr>
        <p:pic>
          <p:nvPicPr>
            <p:cNvPr id="9" name="Obraz 8">
              <a:extLst>
                <a:ext uri="{FF2B5EF4-FFF2-40B4-BE49-F238E27FC236}">
                  <a16:creationId xmlns:a16="http://schemas.microsoft.com/office/drawing/2014/main" id="{0A393220-922F-5D1C-E17A-F5E9C4D26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6185" y="0"/>
              <a:ext cx="11579629" cy="6858000"/>
            </a:xfrm>
            <a:prstGeom prst="rect">
              <a:avLst/>
            </a:prstGeom>
          </p:spPr>
        </p:pic>
        <p:sp>
          <p:nvSpPr>
            <p:cNvPr id="5" name="pole tekstowe 4">
              <a:extLst>
                <a:ext uri="{FF2B5EF4-FFF2-40B4-BE49-F238E27FC236}">
                  <a16:creationId xmlns:a16="http://schemas.microsoft.com/office/drawing/2014/main" id="{FE318ABE-4DF9-FF1A-973C-09B64968B392}"/>
                </a:ext>
              </a:extLst>
            </p:cNvPr>
            <p:cNvSpPr txBox="1"/>
            <p:nvPr/>
          </p:nvSpPr>
          <p:spPr>
            <a:xfrm>
              <a:off x="3399326" y="2076453"/>
              <a:ext cx="7829263" cy="514349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rmAutofit fontScale="92500" lnSpcReduction="10000"/>
            </a:bodyPr>
            <a:lstStyle/>
            <a:p>
              <a:pPr defTabSz="914400">
                <a:lnSpc>
                  <a:spcPct val="90000"/>
                </a:lnSpc>
                <a:spcBef>
                  <a:spcPct val="0"/>
                </a:spcBef>
                <a:spcAft>
                  <a:spcPts val="800"/>
                </a:spcAft>
              </a:pPr>
              <a:r>
                <a:rPr lang="en-US" sz="3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Szkolenia dla kandydatów na egzaminatorów</a:t>
              </a:r>
            </a:p>
          </p:txBody>
        </p:sp>
        <p:sp>
          <p:nvSpPr>
            <p:cNvPr id="3" name="pole tekstowe 2">
              <a:extLst>
                <a:ext uri="{FF2B5EF4-FFF2-40B4-BE49-F238E27FC236}">
                  <a16:creationId xmlns:a16="http://schemas.microsoft.com/office/drawing/2014/main" id="{51B315C0-C60D-CB36-6842-7B4FA17A2C65}"/>
                </a:ext>
              </a:extLst>
            </p:cNvPr>
            <p:cNvSpPr txBox="1"/>
            <p:nvPr/>
          </p:nvSpPr>
          <p:spPr>
            <a:xfrm>
              <a:off x="3399326" y="2716418"/>
              <a:ext cx="8486488" cy="4015966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rmAutofit/>
            </a:bodyPr>
            <a:lstStyle/>
            <a:p>
              <a:pPr lvl="0" defTabSz="914400">
                <a:lnSpc>
                  <a:spcPct val="90000"/>
                </a:lnSpc>
                <a:spcAft>
                  <a:spcPts val="800"/>
                </a:spcAft>
                <a:tabLst>
                  <a:tab pos="457200" algn="l"/>
                </a:tabLst>
              </a:pPr>
              <a:r>
                <a:rPr lang="en-US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Dokumenty składane przez kandydata na egzaminatora są przyjmowane przez cały rok niezależnie od terminów szkoleń.</a:t>
              </a:r>
            </a:p>
            <a:p>
              <a:pPr lvl="0" indent="-228600" defTabSz="914400">
                <a:lnSpc>
                  <a:spcPct val="90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  <a:tabLst>
                  <a:tab pos="457200" algn="l"/>
                </a:tabLst>
              </a:pPr>
              <a:endParaRPr lang="en-US" sz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342900" lvl="0" indent="-228600" defTabSz="914400">
                <a:lnSpc>
                  <a:spcPct val="90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  <a:tabLst>
                  <a:tab pos="457200" algn="l"/>
                </a:tabLst>
              </a:pPr>
              <a:r>
                <a:rPr lang="en-US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egzaminatorem egzaminu ósmoklasisty lub egzaminu maturalnego może zostać osoba, która posiada co najmniej </a:t>
              </a:r>
              <a:r>
                <a:rPr lang="en-US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trzyletni staż pracy </a:t>
              </a:r>
              <a:r>
                <a:rPr lang="en-US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(uzyskany w okresie 6 lat przed złożeniem wniosku)</a:t>
              </a:r>
            </a:p>
            <a:p>
              <a:pPr marL="342900" lvl="0" indent="-228600" defTabSz="914400">
                <a:lnSpc>
                  <a:spcPct val="90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  <a:tabLst>
                  <a:tab pos="457200" algn="l"/>
                </a:tabLst>
              </a:pPr>
              <a:r>
                <a:rPr lang="en-US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kopie dokumentów powinny być poświadczone za zgodność z oryginałem przez </a:t>
              </a:r>
              <a:r>
                <a:rPr lang="en-US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notariusza</a:t>
              </a:r>
              <a:r>
                <a:rPr lang="en-US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lub przez organ, </a:t>
              </a:r>
              <a:r>
                <a:rPr lang="en-US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który wydał </a:t>
              </a:r>
              <a:r>
                <a:rPr lang="en-US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dany dokument</a:t>
              </a:r>
            </a:p>
            <a:p>
              <a:pPr marL="342900" lvl="0" indent="-228600" defTabSz="914400">
                <a:lnSpc>
                  <a:spcPct val="90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  <a:tabLst>
                  <a:tab pos="457200" algn="l"/>
                </a:tabLst>
              </a:pPr>
              <a:r>
                <a:rPr lang="en-US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należy pamiętać o wpisaniu dwóch dat od-do </a:t>
              </a:r>
              <a:r>
                <a:rPr lang="en-US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we wniosku w tabeli zatrudnienie </a:t>
              </a:r>
              <a:endPara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342900" lvl="0" indent="-228600" defTabSz="914400">
                <a:lnSpc>
                  <a:spcPct val="90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  <a:tabLst>
                  <a:tab pos="457200" algn="l"/>
                </a:tabLst>
              </a:pPr>
              <a:r>
                <a:rPr lang="en-US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zachęcamy nauczycieli języka rosyjskiego i ukraińskiego do składania wniosków</a:t>
              </a:r>
            </a:p>
            <a:p>
              <a:pPr marL="342900" lvl="0" indent="-228600" defTabSz="914400">
                <a:lnSpc>
                  <a:spcPct val="90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  <a:tabLst>
                  <a:tab pos="457200" algn="l"/>
                </a:tabLst>
              </a:pPr>
              <a:r>
                <a:rPr lang="en-US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więcej informacji jest dostępnych na stronie internetowej OKE w Jaworznie</a:t>
              </a:r>
            </a:p>
          </p:txBody>
        </p:sp>
      </p:grpSp>
      <p:sp>
        <p:nvSpPr>
          <p:cNvPr id="10" name="Strzałka: w dół 9">
            <a:extLst>
              <a:ext uri="{FF2B5EF4-FFF2-40B4-BE49-F238E27FC236}">
                <a16:creationId xmlns:a16="http://schemas.microsoft.com/office/drawing/2014/main" id="{3AA2B470-5BCE-BDE8-3652-AE1DD42DFBAE}"/>
              </a:ext>
            </a:extLst>
          </p:cNvPr>
          <p:cNvSpPr/>
          <p:nvPr/>
        </p:nvSpPr>
        <p:spPr>
          <a:xfrm rot="2830257">
            <a:off x="7390567" y="708629"/>
            <a:ext cx="428625" cy="60007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4797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>
            <a:extLst>
              <a:ext uri="{FF2B5EF4-FFF2-40B4-BE49-F238E27FC236}">
                <a16:creationId xmlns:a16="http://schemas.microsoft.com/office/drawing/2014/main" id="{9226F861-038B-187D-DE24-A7492A857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1773" y="141955"/>
            <a:ext cx="4108450" cy="401637"/>
          </a:xfrm>
        </p:spPr>
        <p:txBody>
          <a:bodyPr wrap="square">
            <a:spAutoFit/>
          </a:bodyPr>
          <a:lstStyle/>
          <a:p>
            <a:pPr algn="ctr" defTabSz="914400" eaLnBrk="1" fontAlgn="auto" hangingPunct="1">
              <a:lnSpc>
                <a:spcPct val="105000"/>
              </a:lnSpc>
              <a:spcAft>
                <a:spcPts val="800"/>
              </a:spcAft>
              <a:defRPr/>
            </a:pPr>
            <a:r>
              <a:rPr lang="pl-PL" sz="2000" b="1" dirty="0">
                <a:ln w="0"/>
                <a:solidFill>
                  <a:schemeClr val="tx1"/>
                </a:solidFill>
                <a:effectLst/>
                <a:ea typeface="+mn-ea"/>
                <a:cs typeface="Calibri" panose="020F0502020204030204" pitchFamily="34" charset="0"/>
              </a:rPr>
              <a:t>KONTAKT Z OKE</a:t>
            </a:r>
          </a:p>
        </p:txBody>
      </p:sp>
      <p:sp>
        <p:nvSpPr>
          <p:cNvPr id="54314" name="Obraz 1">
            <a:extLst>
              <a:ext uri="{FF2B5EF4-FFF2-40B4-BE49-F238E27FC236}">
                <a16:creationId xmlns:a16="http://schemas.microsoft.com/office/drawing/2014/main" id="{27418160-5FCF-112E-3184-C21352AADC62}"/>
              </a:ext>
            </a:extLst>
          </p:cNvPr>
          <p:cNvSpPr>
            <a:spLocks noChangeAspect="1"/>
          </p:cNvSpPr>
          <p:nvPr/>
        </p:nvSpPr>
        <p:spPr bwMode="auto">
          <a:xfrm>
            <a:off x="6129338" y="2684464"/>
            <a:ext cx="749300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l-PL" altLang="pl-PL" dirty="0"/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F025B977-37EA-F497-1FAB-9C2CF28E37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5392234"/>
              </p:ext>
            </p:extLst>
          </p:nvPr>
        </p:nvGraphicFramePr>
        <p:xfrm>
          <a:off x="247651" y="582467"/>
          <a:ext cx="11763374" cy="5385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8151">
                  <a:extLst>
                    <a:ext uri="{9D8B030D-6E8A-4147-A177-3AD203B41FA5}">
                      <a16:colId xmlns:a16="http://schemas.microsoft.com/office/drawing/2014/main" val="2819344131"/>
                    </a:ext>
                  </a:extLst>
                </a:gridCol>
                <a:gridCol w="1690421">
                  <a:extLst>
                    <a:ext uri="{9D8B030D-6E8A-4147-A177-3AD203B41FA5}">
                      <a16:colId xmlns:a16="http://schemas.microsoft.com/office/drawing/2014/main" val="393903891"/>
                    </a:ext>
                  </a:extLst>
                </a:gridCol>
                <a:gridCol w="7464802">
                  <a:extLst>
                    <a:ext uri="{9D8B030D-6E8A-4147-A177-3AD203B41FA5}">
                      <a16:colId xmlns:a16="http://schemas.microsoft.com/office/drawing/2014/main" val="3443264487"/>
                    </a:ext>
                  </a:extLst>
                </a:gridCol>
              </a:tblGrid>
              <a:tr h="2335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Imię i nazwisko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1236" marR="81236" marT="40618" marB="4061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Numer telefonu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1236" marR="81236" marT="40618" marB="4061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Rodzaj sprawy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1236" marR="81236" marT="40618" marB="4061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71372"/>
                  </a:ext>
                </a:extLst>
              </a:tr>
              <a:tr h="4831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Agnieszka Dziaduła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pl-PL" sz="1600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Dominika Struska</a:t>
                      </a:r>
                    </a:p>
                  </a:txBody>
                  <a:tcPr marL="81236" marR="81236" marT="40618" marB="4061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662 046 458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503 616 047</a:t>
                      </a:r>
                      <a:endParaRPr lang="pl-PL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1236" marR="81236" marT="40618" marB="4061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dyżur od 5:30 podczas dystrybucji materiałów egzaminacyjnych; organizacja egzaminu</a:t>
                      </a:r>
                      <a:endParaRPr lang="pl-PL" sz="160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1236" marR="81236" marT="40618" marB="4061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6682551"/>
                  </a:ext>
                </a:extLst>
              </a:tr>
              <a:tr h="24159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pl-PL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Izabela Szemraj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pl-PL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Aneta Martyka</a:t>
                      </a:r>
                    </a:p>
                  </a:txBody>
                  <a:tcPr marL="81236" marR="81236" marT="40618" marB="4061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503 616 750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503 615 895</a:t>
                      </a:r>
                    </a:p>
                  </a:txBody>
                  <a:tcPr marL="81236" marR="81236" marT="40618" marB="4061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odbiór przesyłek z materiałami egzaminacyjnymi; niedostarczenie przesyłki do godz. 8:00; kontakt z koordynatorem firmy kurierskiej; pakowanie prac po egzaminie</a:t>
                      </a:r>
                    </a:p>
                  </a:txBody>
                  <a:tcPr marL="81236" marR="81236" marT="40618" marB="4061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6823418"/>
                  </a:ext>
                </a:extLst>
              </a:tr>
              <a:tr h="241594"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Agnieszka Duczek</a:t>
                      </a:r>
                    </a:p>
                  </a:txBody>
                  <a:tcPr marL="81236" marR="81236" marT="40618" marB="4061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l-PL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503 616 768</a:t>
                      </a:r>
                    </a:p>
                  </a:txBody>
                  <a:tcPr marL="81236" marR="81236" marT="40618" marB="4061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dostosowania</a:t>
                      </a:r>
                      <a:endParaRPr lang="pl-PL" sz="160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1236" marR="81236" marT="40618" marB="4061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3365255"/>
                  </a:ext>
                </a:extLst>
              </a:tr>
              <a:tr h="5522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Bartosz Celarek</a:t>
                      </a:r>
                    </a:p>
                  </a:txBody>
                  <a:tcPr marL="81236" marR="81236" marT="40618" marB="4061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503 615 864</a:t>
                      </a:r>
                    </a:p>
                  </a:txBody>
                  <a:tcPr marL="81236" marR="81236" marT="40618" marB="4061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brak zdającego na wykazie; aktualizacja danych zdającego; brak arkuszy dla zdającego; obsługa SIOEO  ; wypełnienie protokołów zbiorczych; wypełnienie protokołów z sali</a:t>
                      </a:r>
                      <a:endParaRPr lang="pl-PL" sz="160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1236" marR="81236" marT="40618" marB="4061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8997871"/>
                  </a:ext>
                </a:extLst>
              </a:tr>
              <a:tr h="4831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Ewa Knapik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Lidia Szymczak-Mazur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1236" marR="81236" marT="40618" marB="4061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604 934 268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501 096 151</a:t>
                      </a:r>
                    </a:p>
                  </a:txBody>
                  <a:tcPr marL="81236" marR="81236" marT="40618" marB="4061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przebieg egzaminu</a:t>
                      </a:r>
                      <a:endParaRPr lang="pl-PL" sz="160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1236" marR="81236" marT="40618" marB="4061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4237475"/>
                  </a:ext>
                </a:extLst>
              </a:tr>
              <a:tr h="2335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sekretariat OKE 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1236" marR="81236" marT="40618" marB="4061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503 615 656</a:t>
                      </a:r>
                      <a:endParaRPr lang="pl-PL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1236" marR="81236" marT="40618" marB="4061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kontakt z OKE w pilnych przypadkach</a:t>
                      </a:r>
                      <a:endParaRPr lang="pl-PL" sz="160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1236" marR="81236" marT="40618" marB="4061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8674131"/>
                  </a:ext>
                </a:extLst>
              </a:tr>
              <a:tr h="1385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Krzysztof Słomczyński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1236" marR="81236" marT="40618" marB="4061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662 046 478</a:t>
                      </a:r>
                    </a:p>
                  </a:txBody>
                  <a:tcPr marL="81236" marR="81236" marT="40618" marB="4061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inne sytuacje nieopisane w </a:t>
                      </a:r>
                      <a:r>
                        <a:rPr lang="pl-PL" sz="1600" i="1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Informacji o sposobie organizacji i przeprowadzania egzaminu … </a:t>
                      </a:r>
                      <a:endParaRPr lang="pl-PL" sz="1600" i="1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1236" marR="81236" marT="40618" marB="4061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2141592"/>
                  </a:ext>
                </a:extLst>
              </a:tr>
              <a:tr h="4355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Robert Wanic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1236" marR="81236" marT="40618" marB="4061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604 261 573</a:t>
                      </a:r>
                      <a:endParaRPr lang="pl-PL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1236" marR="81236" marT="40618" marB="4061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błędnie wydany arkusz; zakłócenie przebiegu egzaminu; inne sytuacje nieopisane w </a:t>
                      </a:r>
                      <a:r>
                        <a:rPr lang="pl-PL" sz="1600" i="1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Informacji o sposobie organizacji i przeprowadzania egzaminu …</a:t>
                      </a:r>
                      <a:endParaRPr lang="pl-PL" sz="1600" i="1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1236" marR="81236" marT="40618" marB="4061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4247532"/>
                  </a:ext>
                </a:extLst>
              </a:tr>
            </a:tbl>
          </a:graphicData>
        </a:graphic>
      </p:graphicFrame>
      <p:pic>
        <p:nvPicPr>
          <p:cNvPr id="3" name="Obraz 2">
            <a:extLst>
              <a:ext uri="{FF2B5EF4-FFF2-40B4-BE49-F238E27FC236}">
                <a16:creationId xmlns:a16="http://schemas.microsoft.com/office/drawing/2014/main" id="{8A4949E1-299D-8466-006C-1ABF0C1C3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4638" y="3126288"/>
            <a:ext cx="615934" cy="187053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716D823-D031-0DCC-498E-C2A568AB21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0523" y="33465"/>
            <a:ext cx="1161477" cy="37490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CBB04C0-34FF-F622-AC64-089E0A929E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65" y="33465"/>
            <a:ext cx="731642" cy="531311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C79C2048-1CC7-9E1A-67AD-9E327D735E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1073" y="5987354"/>
            <a:ext cx="1962127" cy="8706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E77CB9D1-9335-BEE0-963E-30C5CCD2C4F3}"/>
              </a:ext>
            </a:extLst>
          </p:cNvPr>
          <p:cNvSpPr/>
          <p:nvPr/>
        </p:nvSpPr>
        <p:spPr>
          <a:xfrm>
            <a:off x="2932986" y="1635643"/>
            <a:ext cx="632602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Dziękujemy za uwagę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EB839CA-0F97-11CC-0C57-36E6FAA325D3}"/>
              </a:ext>
            </a:extLst>
          </p:cNvPr>
          <p:cNvSpPr txBox="1"/>
          <p:nvPr/>
        </p:nvSpPr>
        <p:spPr>
          <a:xfrm>
            <a:off x="465386" y="3973785"/>
            <a:ext cx="2547813" cy="2542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Prowadzący: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Agnieszka Dziaduła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Aneta Martyka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Krzysztof Słomczyński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Dominika Struska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Izabela Szemraj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8221AF2-4036-02E0-3C63-DEF231049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523" y="33465"/>
            <a:ext cx="1161477" cy="37490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10102AD8-2B15-BBB9-4C1B-66F4B8D8D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65" y="33465"/>
            <a:ext cx="731642" cy="53131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A131FF1-438B-079A-E64A-9022243B9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5449" y="4857750"/>
            <a:ext cx="2850826" cy="19025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387CEC32-1599-8760-9153-6A19F0F89386}"/>
              </a:ext>
            </a:extLst>
          </p:cNvPr>
          <p:cNvSpPr txBox="1"/>
          <p:nvPr/>
        </p:nvSpPr>
        <p:spPr>
          <a:xfrm>
            <a:off x="288965" y="700133"/>
            <a:ext cx="4182894" cy="51529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105000"/>
              </a:lnSpc>
              <a:spcAft>
                <a:spcPts val="800"/>
              </a:spcAft>
              <a:defRPr sz="2400" b="1">
                <a:ln w="0"/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en-US" sz="2800" kern="1200" dirty="0">
                <a:solidFill>
                  <a:schemeClr val="tx1"/>
                </a:solidFill>
              </a:rPr>
              <a:t>DOSTOSOWANIA</a:t>
            </a:r>
            <a:endParaRPr lang="pl-PL" sz="2800" kern="1200" dirty="0">
              <a:solidFill>
                <a:schemeClr val="tx1"/>
              </a:solidFill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en-US" sz="2800" kern="1200" dirty="0">
                <a:solidFill>
                  <a:schemeClr val="tx1"/>
                </a:solidFill>
              </a:rPr>
              <a:t>typowe problemy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7D5610B3-A105-8C7F-08DA-2DDF4E6C7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523" y="33465"/>
            <a:ext cx="1161477" cy="374908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DC3021ED-8E42-D311-30D7-D76FE5F39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65" y="33465"/>
            <a:ext cx="731642" cy="531311"/>
          </a:xfrm>
          <a:prstGeom prst="rect">
            <a:avLst/>
          </a:prstGeom>
        </p:spPr>
      </p:pic>
      <p:graphicFrame>
        <p:nvGraphicFramePr>
          <p:cNvPr id="13" name="pole tekstowe 1">
            <a:extLst>
              <a:ext uri="{FF2B5EF4-FFF2-40B4-BE49-F238E27FC236}">
                <a16:creationId xmlns:a16="http://schemas.microsoft.com/office/drawing/2014/main" id="{B6C4F83F-DA41-95C1-BFB2-58454271D7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5367449"/>
              </p:ext>
            </p:extLst>
          </p:nvPr>
        </p:nvGraphicFramePr>
        <p:xfrm>
          <a:off x="5368169" y="658368"/>
          <a:ext cx="5849557" cy="55614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96341F59-12F5-6EE7-63F7-5CDF671ADD7E}"/>
              </a:ext>
            </a:extLst>
          </p:cNvPr>
          <p:cNvSpPr txBox="1"/>
          <p:nvPr/>
        </p:nvSpPr>
        <p:spPr>
          <a:xfrm>
            <a:off x="6798315" y="839411"/>
            <a:ext cx="44194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Brak odrębnych dostosowań do Obywateli 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Ukrainy</a:t>
            </a:r>
            <a:r>
              <a:rPr lang="pl-PL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każdy obcokrajowiec przystępujący do egzaminu traktowany jest jako 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cudzoziemiec.</a:t>
            </a:r>
          </a:p>
        </p:txBody>
      </p:sp>
      <p:pic>
        <p:nvPicPr>
          <p:cNvPr id="4" name="Picture 6" descr="undefined">
            <a:extLst>
              <a:ext uri="{FF2B5EF4-FFF2-40B4-BE49-F238E27FC236}">
                <a16:creationId xmlns:a16="http://schemas.microsoft.com/office/drawing/2014/main" id="{7FD35FA3-5025-820E-58AF-BBA09D020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4658" y="6120658"/>
            <a:ext cx="737341" cy="73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ysleksja - rodzaje i symptomy dysleksji - Blog logopedyczny">
            <a:extLst>
              <a:ext uri="{FF2B5EF4-FFF2-40B4-BE49-F238E27FC236}">
                <a16:creationId xmlns:a16="http://schemas.microsoft.com/office/drawing/2014/main" id="{27FCF431-D1A1-06CE-452E-2BA1F93659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0" t="3521" r="21069"/>
          <a:stretch>
            <a:fillRect/>
          </a:stretch>
        </p:blipFill>
        <p:spPr bwMode="auto">
          <a:xfrm>
            <a:off x="5676901" y="2828925"/>
            <a:ext cx="1201311" cy="127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Mapa Ukrainy – zobacz na przykład, gdzie znajduje się stolica Kijów,  największe miasto kraju">
            <a:extLst>
              <a:ext uri="{FF2B5EF4-FFF2-40B4-BE49-F238E27FC236}">
                <a16:creationId xmlns:a16="http://schemas.microsoft.com/office/drawing/2014/main" id="{A2BC0078-5E40-B962-AB90-5E0C35B16C4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30" name="Picture 6" descr="Zestaw 2 naklejek na tablice rejestracyjne, z napisem UA (Ukraina),  europejski identyfikator : Amazon.pl: Motoryzacja">
            <a:extLst>
              <a:ext uri="{FF2B5EF4-FFF2-40B4-BE49-F238E27FC236}">
                <a16:creationId xmlns:a16="http://schemas.microsoft.com/office/drawing/2014/main" id="{8EA5E405-D776-72C7-5627-047EA7946E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29" r="52071" b="9878"/>
          <a:stretch>
            <a:fillRect/>
          </a:stretch>
        </p:blipFill>
        <p:spPr bwMode="auto">
          <a:xfrm>
            <a:off x="5676901" y="984735"/>
            <a:ext cx="1152524" cy="967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648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7B859-D4C1-2890-117C-C2F120E6A3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89ECC77A-44BB-A069-58CD-24DC2FBA367B}"/>
              </a:ext>
            </a:extLst>
          </p:cNvPr>
          <p:cNvSpPr txBox="1"/>
          <p:nvPr/>
        </p:nvSpPr>
        <p:spPr>
          <a:xfrm>
            <a:off x="330740" y="858982"/>
            <a:ext cx="4182894" cy="51529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105000"/>
              </a:lnSpc>
              <a:spcAft>
                <a:spcPts val="800"/>
              </a:spcAft>
              <a:defRPr sz="2400" b="1">
                <a:ln w="0"/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DOSTOSOWANIA</a:t>
            </a:r>
            <a:endParaRPr lang="pl-PL" sz="2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typowe problemy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09F41DE2-5C18-3203-7009-80219DF83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523" y="33465"/>
            <a:ext cx="1161477" cy="374908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E3624282-0FA2-C51E-9934-2C7105E2A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65" y="33465"/>
            <a:ext cx="731642" cy="531311"/>
          </a:xfrm>
          <a:prstGeom prst="rect">
            <a:avLst/>
          </a:prstGeom>
        </p:spPr>
      </p:pic>
      <p:graphicFrame>
        <p:nvGraphicFramePr>
          <p:cNvPr id="13" name="pole tekstowe 1">
            <a:extLst>
              <a:ext uri="{FF2B5EF4-FFF2-40B4-BE49-F238E27FC236}">
                <a16:creationId xmlns:a16="http://schemas.microsoft.com/office/drawing/2014/main" id="{F698B4E9-E2DA-521A-C5BE-C4ABD8DA4C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9307393"/>
              </p:ext>
            </p:extLst>
          </p:nvPr>
        </p:nvGraphicFramePr>
        <p:xfrm>
          <a:off x="4513635" y="408374"/>
          <a:ext cx="6704092" cy="6125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63044C1C-A31A-E186-A52E-50E56CC3BCDE}"/>
              </a:ext>
            </a:extLst>
          </p:cNvPr>
          <p:cNvSpPr txBox="1"/>
          <p:nvPr/>
        </p:nvSpPr>
        <p:spPr>
          <a:xfrm>
            <a:off x="6572250" y="2686432"/>
            <a:ext cx="46454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Egzamin na komputerze: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przeprowadzany w </a:t>
            </a:r>
            <a:r>
              <a:rPr lang="pl-PL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oddzielnej sali</a:t>
            </a:r>
            <a:r>
              <a:rPr lang="pl-PL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wydruki komputerowe ponumerowane i </a:t>
            </a:r>
            <a:r>
              <a:rPr lang="pl-PL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zszyte </a:t>
            </a:r>
            <a:br>
              <a:rPr lang="pl-PL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pierwszą stroną arkusza egzaminacyjnego,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pliki z odpowiedziami zdającego zabezpieczone w szkole </a:t>
            </a:r>
            <a:r>
              <a:rPr lang="pl-PL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8 stycznia 2027 r.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9A6C1C1-E689-AF76-7DB4-AF3D3018429E}"/>
              </a:ext>
            </a:extLst>
          </p:cNvPr>
          <p:cNvSpPr txBox="1"/>
          <p:nvPr/>
        </p:nvSpPr>
        <p:spPr>
          <a:xfrm>
            <a:off x="6572249" y="785084"/>
            <a:ext cx="46454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Egzamin z nauczycielem wspomagającym: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egzamin w oddzielnej sali,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obowiązkowe nagranie całego egzaminu,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dokumentacja z sali 2 arkusze + nagranie.</a:t>
            </a:r>
          </a:p>
        </p:txBody>
      </p:sp>
      <p:pic>
        <p:nvPicPr>
          <p:cNvPr id="2" name="Picture 6" descr="undefined">
            <a:extLst>
              <a:ext uri="{FF2B5EF4-FFF2-40B4-BE49-F238E27FC236}">
                <a16:creationId xmlns:a16="http://schemas.microsoft.com/office/drawing/2014/main" id="{064120E8-DD1D-D6A2-3373-B1A42F175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4658" y="6120658"/>
            <a:ext cx="737341" cy="73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trona 2 | Czerwony wykrzyknik Zdjęcia - darmowe pobieranie na Freepik">
            <a:extLst>
              <a:ext uri="{FF2B5EF4-FFF2-40B4-BE49-F238E27FC236}">
                <a16:creationId xmlns:a16="http://schemas.microsoft.com/office/drawing/2014/main" id="{178E8C44-2E9B-CCD9-BB89-2DA797DDF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75719" y="4914900"/>
            <a:ext cx="1024974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935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87122" y="637643"/>
            <a:ext cx="117255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Ponosi odpowiedzialność za zgodne z procedurami:</a:t>
            </a:r>
          </a:p>
          <a:p>
            <a:pPr marL="447675" indent="-179388">
              <a:buFont typeface="Arial" panose="020B0604020202020204" pitchFamily="34" charset="0"/>
              <a:buChar char="•"/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przygotowanie pracowni, </a:t>
            </a:r>
          </a:p>
          <a:p>
            <a:pPr marL="447675" indent="-179388">
              <a:buFont typeface="Arial" panose="020B0604020202020204" pitchFamily="34" charset="0"/>
              <a:buChar char="•"/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sprawny przebieg egzaminu od strony technicznej. </a:t>
            </a:r>
          </a:p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Operatorem pracowni informatycznej może być: </a:t>
            </a:r>
          </a:p>
          <a:p>
            <a:pPr marL="447675" indent="-179388">
              <a:buFont typeface="Arial" panose="020B0604020202020204" pitchFamily="34" charset="0"/>
              <a:buChar char="•"/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nauczyciel </a:t>
            </a:r>
            <a:r>
              <a:rPr lang="pl-PL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(nie musi być egzaminatorem)</a:t>
            </a:r>
          </a:p>
          <a:p>
            <a:pPr marL="447675" indent="-179388">
              <a:buFont typeface="Arial" panose="020B0604020202020204" pitchFamily="34" charset="0"/>
              <a:buChar char="•"/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osoba pełnoletnia niebędąca nauczycielem i niebędąca uczniem szkoły, w której jest przeprowadzany egzamin maturalny, posiadający/posiadająca kwalifikacje lub umiejętności właściwe do wykonania zadań.</a:t>
            </a:r>
          </a:p>
          <a:p>
            <a:pPr marL="268288" indent="-268288"/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Operator pracowni informatycznej </a:t>
            </a:r>
            <a:r>
              <a:rPr lang="pl-PL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może przebywać w tej pracowni podczas egzaminu, 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jednak nie wchodzi w skład zespołu nadzorującego. </a:t>
            </a:r>
          </a:p>
          <a:p>
            <a:pPr marL="268288" indent="-268288"/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Operatora pracowni informatycznej wskazuje dyrektor szkoły, natomiast dyrektor okręgowej komisji egzaminacyjnej zawiera z operatorem pracowni informatycznej umowę określającą zakres jego obowiązków oraz wysokość wynagrodzenia. </a:t>
            </a:r>
          </a:p>
          <a:p>
            <a:pPr marL="268288" indent="-268288"/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Najpóźniej dwa dni przed terminem egzaminu maturalnego z informatyki operator pracowni informatycznej przygotowuje sprzęt komputerowy i oprogramowanie.</a:t>
            </a:r>
          </a:p>
        </p:txBody>
      </p:sp>
      <p:sp>
        <p:nvSpPr>
          <p:cNvPr id="3" name="Prostokąt 2"/>
          <p:cNvSpPr/>
          <p:nvPr/>
        </p:nvSpPr>
        <p:spPr>
          <a:xfrm>
            <a:off x="3240955" y="115661"/>
            <a:ext cx="5710089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OPERATOR PRACOWNI INFORMATYCZNEJ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84E2CD3-2092-ADE0-9D87-9B90B01B6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523" y="33465"/>
            <a:ext cx="1161477" cy="37490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5D8F8C2-E712-8EC0-88E2-209BEBD2A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65" y="33465"/>
            <a:ext cx="731642" cy="531311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ADACB807-6288-EC4C-1A8F-2CA61F51D278}"/>
              </a:ext>
            </a:extLst>
          </p:cNvPr>
          <p:cNvSpPr/>
          <p:nvPr/>
        </p:nvSpPr>
        <p:spPr>
          <a:xfrm>
            <a:off x="287122" y="5344540"/>
            <a:ext cx="90661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Operator pracowni informatycznej może być nauczycielem zdających, w tym wychowawcą zdających, jeżeli jest jedynym informatykiem w szkole.</a:t>
            </a:r>
          </a:p>
          <a:p>
            <a:pPr algn="ctr"/>
            <a:endParaRPr lang="pl-PL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98" name="Picture 2" descr="Pracownia komputerowa - terminale komputerowe i wyposażenie dla szkół">
            <a:extLst>
              <a:ext uri="{FF2B5EF4-FFF2-40B4-BE49-F238E27FC236}">
                <a16:creationId xmlns:a16="http://schemas.microsoft.com/office/drawing/2014/main" id="{69C4A61B-68F9-3388-4BEB-5EE5644AD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105" y="4659943"/>
            <a:ext cx="2902895" cy="217717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92645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Motyw pakietu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4430</TotalTime>
  <Words>3516</Words>
  <Application>Microsoft Office PowerPoint</Application>
  <PresentationFormat>Panoramiczny</PresentationFormat>
  <Paragraphs>562</Paragraphs>
  <Slides>62</Slides>
  <Notes>16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62</vt:i4>
      </vt:variant>
    </vt:vector>
  </HeadingPairs>
  <TitlesOfParts>
    <vt:vector size="69" baseType="lpstr">
      <vt:lpstr>Aptos</vt:lpstr>
      <vt:lpstr>Aptos Display</vt:lpstr>
      <vt:lpstr>Arial</vt:lpstr>
      <vt:lpstr>Calibri</vt:lpstr>
      <vt:lpstr>Courier New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Harmonogram dystrybucji materiałów egzaminacyjnych w 2026 r.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Oznaczenia na naklejkach w 2026 r.</vt:lpstr>
      <vt:lpstr>Oznaczenia na naklejkach</vt:lpstr>
      <vt:lpstr>Oznaczenia na naklejkach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EGZAMIN USTNY – DZIAŁANIA ZWIĄZANE Z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WYNIKI EGZAMINU</vt:lpstr>
      <vt:lpstr>Prezentacja programu PowerPoint</vt:lpstr>
      <vt:lpstr>Prezentacja programu PowerPoint</vt:lpstr>
      <vt:lpstr>KONTAKT Z OKE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Krzysztof Słomczyński</dc:creator>
  <cp:lastModifiedBy>Krzysztof Słomczyński</cp:lastModifiedBy>
  <cp:revision>341</cp:revision>
  <cp:lastPrinted>2026-03-25T10:09:07Z</cp:lastPrinted>
  <dcterms:created xsi:type="dcterms:W3CDTF">2024-03-01T14:17:45Z</dcterms:created>
  <dcterms:modified xsi:type="dcterms:W3CDTF">2026-04-13T13:09:00Z</dcterms:modified>
</cp:coreProperties>
</file>