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1"/>
    <p:sldMasterId id="2147483886" r:id="rId2"/>
    <p:sldMasterId id="2147483896" r:id="rId3"/>
  </p:sldMasterIdLst>
  <p:notesMasterIdLst>
    <p:notesMasterId r:id="rId18"/>
  </p:notesMasterIdLst>
  <p:handoutMasterIdLst>
    <p:handoutMasterId r:id="rId19"/>
  </p:handoutMasterIdLst>
  <p:sldIdLst>
    <p:sldId id="269" r:id="rId4"/>
    <p:sldId id="347" r:id="rId5"/>
    <p:sldId id="487" r:id="rId6"/>
    <p:sldId id="358" r:id="rId7"/>
    <p:sldId id="359" r:id="rId8"/>
    <p:sldId id="437" r:id="rId9"/>
    <p:sldId id="489" r:id="rId10"/>
    <p:sldId id="491" r:id="rId11"/>
    <p:sldId id="370" r:id="rId12"/>
    <p:sldId id="368" r:id="rId13"/>
    <p:sldId id="389" r:id="rId14"/>
    <p:sldId id="447" r:id="rId15"/>
    <p:sldId id="490" r:id="rId16"/>
    <p:sldId id="380" r:id="rId17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Sekcja domyślna" id="{18961FD8-CEF8-48F7-84D3-EA9EDCD744CC}">
          <p14:sldIdLst>
            <p14:sldId id="269"/>
            <p14:sldId id="347"/>
            <p14:sldId id="487"/>
            <p14:sldId id="358"/>
            <p14:sldId id="359"/>
            <p14:sldId id="437"/>
            <p14:sldId id="489"/>
            <p14:sldId id="491"/>
            <p14:sldId id="370"/>
            <p14:sldId id="368"/>
          </p14:sldIdLst>
        </p14:section>
        <p14:section name="Sekcja bez tytułu" id="{A08EEED9-A5D3-4B8B-BC45-EC4CAA274E30}">
          <p14:sldIdLst>
            <p14:sldId id="389"/>
            <p14:sldId id="447"/>
            <p14:sldId id="490"/>
            <p14:sldId id="3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33CC"/>
    <a:srgbClr val="0066FF"/>
    <a:srgbClr val="FF9900"/>
    <a:srgbClr val="86A5BE"/>
    <a:srgbClr val="66CCFF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770A25-EBC6-467F-9CB3-399AD03B1091}" v="12" dt="2022-05-24T13:53:01.764"/>
    <p1510:client id="{56C76A05-CBA5-434F-AAFF-B02BAF34D349}" v="13" dt="2022-12-20T11:20:37.803"/>
    <p1510:client id="{B90FDA4E-F808-4F95-AA5D-04C3C062A447}" v="1" dt="2022-12-20T11:37:15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6327" autoAdjust="0"/>
  </p:normalViewPr>
  <p:slideViewPr>
    <p:cSldViewPr snapToGrid="0">
      <p:cViewPr varScale="1">
        <p:scale>
          <a:sx n="72" d="100"/>
          <a:sy n="72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77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notesViewPr>
    <p:cSldViewPr snapToGrid="0">
      <p:cViewPr varScale="1">
        <p:scale>
          <a:sx n="117" d="100"/>
          <a:sy n="117" d="100"/>
        </p:scale>
        <p:origin x="20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D30D44-C812-4E7C-AE7A-E4E89BAD1E49}" type="doc">
      <dgm:prSet loTypeId="urn:microsoft.com/office/officeart/2005/8/layout/process5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C8706C69-725F-4579-A76C-BE1BC50E1EBD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FF0000"/>
          </a:solidFill>
        </a:ln>
      </dgm:spPr>
      <dgm:t>
        <a:bodyPr/>
        <a:lstStyle/>
        <a:p>
          <a:r>
            <a:rPr lang="pl-PL" sz="2400" b="1" dirty="0">
              <a:solidFill>
                <a:srgbClr val="000099"/>
              </a:solidFill>
              <a:latin typeface="Arial Narrow" panose="020B0606020202030204" pitchFamily="34" charset="0"/>
            </a:rPr>
            <a:t>Powołuje członków zespołu egzaminacyjnego (ZE) </a:t>
          </a:r>
          <a:endParaRPr lang="pl-PL" sz="2400" b="1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3E9374F8-5D58-453F-B908-38460965F36F}" type="parTrans" cxnId="{C8E44501-CE00-4084-B557-3BBF0FBFC0A8}">
      <dgm:prSet/>
      <dgm:spPr/>
      <dgm:t>
        <a:bodyPr/>
        <a:lstStyle/>
        <a:p>
          <a:endParaRPr lang="pl-PL" dirty="0"/>
        </a:p>
      </dgm:t>
    </dgm:pt>
    <dgm:pt modelId="{DD247A3B-E0DD-4EB5-9C67-81ED28E05EFF}" type="sibTrans" cxnId="{C8E44501-CE00-4084-B557-3BBF0FBFC0A8}">
      <dgm:prSet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endParaRPr lang="pl-PL" dirty="0"/>
        </a:p>
      </dgm:t>
    </dgm:pt>
    <dgm:pt modelId="{7B93E355-E901-4EAC-A329-6A81494A3DE9}">
      <dgm:prSet phldrT="[Teks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noFill/>
        <a:ln>
          <a:solidFill>
            <a:srgbClr val="FF0000"/>
          </a:solidFill>
        </a:ln>
      </dgm:spPr>
      <dgm:t>
        <a:bodyPr/>
        <a:lstStyle/>
        <a:p>
          <a:r>
            <a:rPr lang="pl-PL" sz="2400" b="1" dirty="0">
              <a:solidFill>
                <a:srgbClr val="000099"/>
              </a:solidFill>
              <a:latin typeface="Arial Narrow" panose="020B0606020202030204" pitchFamily="34" charset="0"/>
            </a:rPr>
            <a:t>Powołuje zastępcę </a:t>
          </a:r>
          <a:endParaRPr lang="pl-PL" sz="24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8405EA5D-E84D-474A-BC18-DCD5605CE527}" type="parTrans" cxnId="{5767DB02-129D-4680-9F04-D59949162BD2}">
      <dgm:prSet/>
      <dgm:spPr/>
      <dgm:t>
        <a:bodyPr/>
        <a:lstStyle/>
        <a:p>
          <a:endParaRPr lang="pl-PL" dirty="0"/>
        </a:p>
      </dgm:t>
    </dgm:pt>
    <dgm:pt modelId="{BE7DFC8C-D49F-444F-BCBC-063F4EF928C9}" type="sibTrans" cxnId="{5767DB02-129D-4680-9F04-D59949162BD2}">
      <dgm:prSet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endParaRPr lang="pl-PL" dirty="0"/>
        </a:p>
      </dgm:t>
    </dgm:pt>
    <dgm:pt modelId="{215D67D5-C1CE-45B2-914E-4D1E555917C9}">
      <dgm:prSet phldrT="[Teks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noFill/>
        <a:ln>
          <a:solidFill>
            <a:srgbClr val="FF0000"/>
          </a:solidFill>
        </a:ln>
      </dgm:spPr>
      <dgm:t>
        <a:bodyPr/>
        <a:lstStyle/>
        <a:p>
          <a:r>
            <a:rPr lang="pl-PL" sz="2400" b="1" dirty="0">
              <a:solidFill>
                <a:srgbClr val="000099"/>
              </a:solidFill>
              <a:latin typeface="Arial Narrow" panose="020B0606020202030204" pitchFamily="34" charset="0"/>
            </a:rPr>
            <a:t>Powołuje zespoły nadzorujące przebieg części pisemnej i praktycznej (ZN)  </a:t>
          </a:r>
          <a:endParaRPr lang="pl-PL" sz="2400" b="1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F9FC37AA-E7BD-4E96-9A95-D1D1641F3243}" type="parTrans" cxnId="{3976AF03-3BE3-477D-A87F-F8E959919647}">
      <dgm:prSet/>
      <dgm:spPr/>
      <dgm:t>
        <a:bodyPr/>
        <a:lstStyle/>
        <a:p>
          <a:endParaRPr lang="pl-PL" dirty="0"/>
        </a:p>
      </dgm:t>
    </dgm:pt>
    <dgm:pt modelId="{71FB9117-9C3A-42EE-A73C-F651CDCA29F0}" type="sibTrans" cxnId="{3976AF03-3BE3-477D-A87F-F8E959919647}">
      <dgm:prSet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endParaRPr lang="pl-PL" dirty="0"/>
        </a:p>
      </dgm:t>
    </dgm:pt>
    <dgm:pt modelId="{C9CBADB7-CC48-484F-84B5-FBC3A464B2C5}">
      <dgm:prSet phldrT="[Teks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noFill/>
        <a:ln>
          <a:solidFill>
            <a:srgbClr val="FF0000"/>
          </a:solidFill>
        </a:ln>
      </dgm:spPr>
      <dgm:t>
        <a:bodyPr/>
        <a:lstStyle/>
        <a:p>
          <a:r>
            <a:rPr lang="pl-PL" sz="2400" b="1" dirty="0">
              <a:solidFill>
                <a:srgbClr val="000099"/>
              </a:solidFill>
              <a:latin typeface="Arial Narrow" panose="020B0606020202030204" pitchFamily="34" charset="0"/>
            </a:rPr>
            <a:t>Wyznacza przewodniczących tych zespołów (PZN)</a:t>
          </a:r>
          <a:endParaRPr lang="pl-PL" sz="2400" b="1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FD727081-C08D-440B-820D-394244A4A79E}" type="parTrans" cxnId="{57AF1E11-F3A3-44F2-9462-AB7B28BC49CA}">
      <dgm:prSet/>
      <dgm:spPr/>
      <dgm:t>
        <a:bodyPr/>
        <a:lstStyle/>
        <a:p>
          <a:endParaRPr lang="pl-PL" dirty="0"/>
        </a:p>
      </dgm:t>
    </dgm:pt>
    <dgm:pt modelId="{60AA242E-907B-4C08-BCC1-40520BD76320}" type="sibTrans" cxnId="{57AF1E11-F3A3-44F2-9462-AB7B28BC49CA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l-PL" dirty="0"/>
        </a:p>
      </dgm:t>
    </dgm:pt>
    <dgm:pt modelId="{88592D46-B113-4718-88D3-F44FF4C02667}" type="pres">
      <dgm:prSet presAssocID="{86D30D44-C812-4E7C-AE7A-E4E89BAD1E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0707561-6C47-4701-92C5-3FC7A272D1A8}" type="pres">
      <dgm:prSet presAssocID="{C8706C69-725F-4579-A76C-BE1BC50E1EB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875855-792B-4F31-BBE4-9288FE3E04F1}" type="pres">
      <dgm:prSet presAssocID="{DD247A3B-E0DD-4EB5-9C67-81ED28E05EFF}" presName="sibTrans" presStyleLbl="sibTrans2D1" presStyleIdx="0" presStyleCnt="3" custScaleX="159267"/>
      <dgm:spPr/>
      <dgm:t>
        <a:bodyPr/>
        <a:lstStyle/>
        <a:p>
          <a:endParaRPr lang="pl-PL"/>
        </a:p>
      </dgm:t>
    </dgm:pt>
    <dgm:pt modelId="{875B6852-396B-43ED-9425-6FFFDD8570DA}" type="pres">
      <dgm:prSet presAssocID="{DD247A3B-E0DD-4EB5-9C67-81ED28E05EFF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6B69D0AA-803F-4B45-AD73-C8729ABC531A}" type="pres">
      <dgm:prSet presAssocID="{7B93E355-E901-4EAC-A329-6A81494A3DE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82130C-83B3-4108-86E3-93910EC430F8}" type="pres">
      <dgm:prSet presAssocID="{BE7DFC8C-D49F-444F-BCBC-063F4EF928C9}" presName="sibTrans" presStyleLbl="sibTrans2D1" presStyleIdx="1" presStyleCnt="3" custScaleX="169893"/>
      <dgm:spPr/>
      <dgm:t>
        <a:bodyPr/>
        <a:lstStyle/>
        <a:p>
          <a:endParaRPr lang="pl-PL"/>
        </a:p>
      </dgm:t>
    </dgm:pt>
    <dgm:pt modelId="{1A9E9655-0DEA-495A-BE09-5E928E343E0A}" type="pres">
      <dgm:prSet presAssocID="{BE7DFC8C-D49F-444F-BCBC-063F4EF928C9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14659FD8-889D-40E7-AF3B-D8A7F2DBE89B}" type="pres">
      <dgm:prSet presAssocID="{215D67D5-C1CE-45B2-914E-4D1E555917C9}" presName="node" presStyleLbl="node1" presStyleIdx="2" presStyleCnt="4" custLinFactNeighborY="-68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0D199D4-4765-436D-BDEA-41E1FADA33B9}" type="pres">
      <dgm:prSet presAssocID="{71FB9117-9C3A-42EE-A73C-F651CDCA29F0}" presName="sibTrans" presStyleLbl="sibTrans2D1" presStyleIdx="2" presStyleCnt="3" custScaleX="168310"/>
      <dgm:spPr/>
      <dgm:t>
        <a:bodyPr/>
        <a:lstStyle/>
        <a:p>
          <a:endParaRPr lang="pl-PL"/>
        </a:p>
      </dgm:t>
    </dgm:pt>
    <dgm:pt modelId="{56ED642C-78A5-4EB7-9881-269FFB062B96}" type="pres">
      <dgm:prSet presAssocID="{71FB9117-9C3A-42EE-A73C-F651CDCA29F0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75CC06D6-A468-42A6-BC40-D1B428A45D73}" type="pres">
      <dgm:prSet presAssocID="{C9CBADB7-CC48-484F-84B5-FBC3A464B2C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218A34A-6D13-4F54-BF98-7291C585B591}" type="presOf" srcId="{BE7DFC8C-D49F-444F-BCBC-063F4EF928C9}" destId="{1A9E9655-0DEA-495A-BE09-5E928E343E0A}" srcOrd="1" destOrd="0" presId="urn:microsoft.com/office/officeart/2005/8/layout/process5"/>
    <dgm:cxn modelId="{57AF1E11-F3A3-44F2-9462-AB7B28BC49CA}" srcId="{86D30D44-C812-4E7C-AE7A-E4E89BAD1E49}" destId="{C9CBADB7-CC48-484F-84B5-FBC3A464B2C5}" srcOrd="3" destOrd="0" parTransId="{FD727081-C08D-440B-820D-394244A4A79E}" sibTransId="{60AA242E-907B-4C08-BCC1-40520BD76320}"/>
    <dgm:cxn modelId="{254E2AF6-0DEA-4DFE-9FAE-E80E545357A3}" type="presOf" srcId="{BE7DFC8C-D49F-444F-BCBC-063F4EF928C9}" destId="{D282130C-83B3-4108-86E3-93910EC430F8}" srcOrd="0" destOrd="0" presId="urn:microsoft.com/office/officeart/2005/8/layout/process5"/>
    <dgm:cxn modelId="{5D9A7CD3-5030-494C-B5EE-36DC38DD93CF}" type="presOf" srcId="{86D30D44-C812-4E7C-AE7A-E4E89BAD1E49}" destId="{88592D46-B113-4718-88D3-F44FF4C02667}" srcOrd="0" destOrd="0" presId="urn:microsoft.com/office/officeart/2005/8/layout/process5"/>
    <dgm:cxn modelId="{E19DB856-1C90-4266-AB6B-177C1AD5765B}" type="presOf" srcId="{DD247A3B-E0DD-4EB5-9C67-81ED28E05EFF}" destId="{875B6852-396B-43ED-9425-6FFFDD8570DA}" srcOrd="1" destOrd="0" presId="urn:microsoft.com/office/officeart/2005/8/layout/process5"/>
    <dgm:cxn modelId="{5767DB02-129D-4680-9F04-D59949162BD2}" srcId="{86D30D44-C812-4E7C-AE7A-E4E89BAD1E49}" destId="{7B93E355-E901-4EAC-A329-6A81494A3DE9}" srcOrd="1" destOrd="0" parTransId="{8405EA5D-E84D-474A-BC18-DCD5605CE527}" sibTransId="{BE7DFC8C-D49F-444F-BCBC-063F4EF928C9}"/>
    <dgm:cxn modelId="{9F4E2BF2-4CB5-4B18-9D6D-25B3D191A673}" type="presOf" srcId="{C8706C69-725F-4579-A76C-BE1BC50E1EBD}" destId="{80707561-6C47-4701-92C5-3FC7A272D1A8}" srcOrd="0" destOrd="0" presId="urn:microsoft.com/office/officeart/2005/8/layout/process5"/>
    <dgm:cxn modelId="{3976AF03-3BE3-477D-A87F-F8E959919647}" srcId="{86D30D44-C812-4E7C-AE7A-E4E89BAD1E49}" destId="{215D67D5-C1CE-45B2-914E-4D1E555917C9}" srcOrd="2" destOrd="0" parTransId="{F9FC37AA-E7BD-4E96-9A95-D1D1641F3243}" sibTransId="{71FB9117-9C3A-42EE-A73C-F651CDCA29F0}"/>
    <dgm:cxn modelId="{E0E97CDC-4CF7-4CCD-9858-4B6EEEC3582D}" type="presOf" srcId="{DD247A3B-E0DD-4EB5-9C67-81ED28E05EFF}" destId="{38875855-792B-4F31-BBE4-9288FE3E04F1}" srcOrd="0" destOrd="0" presId="urn:microsoft.com/office/officeart/2005/8/layout/process5"/>
    <dgm:cxn modelId="{B3E7FD85-D1E4-4AFB-B8C5-A9FD4DF22656}" type="presOf" srcId="{71FB9117-9C3A-42EE-A73C-F651CDCA29F0}" destId="{56ED642C-78A5-4EB7-9881-269FFB062B96}" srcOrd="1" destOrd="0" presId="urn:microsoft.com/office/officeart/2005/8/layout/process5"/>
    <dgm:cxn modelId="{1E918EB6-C98B-4E2B-B80B-B334E56721D4}" type="presOf" srcId="{7B93E355-E901-4EAC-A329-6A81494A3DE9}" destId="{6B69D0AA-803F-4B45-AD73-C8729ABC531A}" srcOrd="0" destOrd="0" presId="urn:microsoft.com/office/officeart/2005/8/layout/process5"/>
    <dgm:cxn modelId="{C8E44501-CE00-4084-B557-3BBF0FBFC0A8}" srcId="{86D30D44-C812-4E7C-AE7A-E4E89BAD1E49}" destId="{C8706C69-725F-4579-A76C-BE1BC50E1EBD}" srcOrd="0" destOrd="0" parTransId="{3E9374F8-5D58-453F-B908-38460965F36F}" sibTransId="{DD247A3B-E0DD-4EB5-9C67-81ED28E05EFF}"/>
    <dgm:cxn modelId="{B679709C-8666-40E3-858F-4A47CB3EEF9E}" type="presOf" srcId="{71FB9117-9C3A-42EE-A73C-F651CDCA29F0}" destId="{D0D199D4-4765-436D-BDEA-41E1FADA33B9}" srcOrd="0" destOrd="0" presId="urn:microsoft.com/office/officeart/2005/8/layout/process5"/>
    <dgm:cxn modelId="{9FD262C1-4C1B-4C8F-A323-3058E9ACBEFF}" type="presOf" srcId="{C9CBADB7-CC48-484F-84B5-FBC3A464B2C5}" destId="{75CC06D6-A468-42A6-BC40-D1B428A45D73}" srcOrd="0" destOrd="0" presId="urn:microsoft.com/office/officeart/2005/8/layout/process5"/>
    <dgm:cxn modelId="{38A854F3-9B73-4E9B-A48E-30FC85B0AE6F}" type="presOf" srcId="{215D67D5-C1CE-45B2-914E-4D1E555917C9}" destId="{14659FD8-889D-40E7-AF3B-D8A7F2DBE89B}" srcOrd="0" destOrd="0" presId="urn:microsoft.com/office/officeart/2005/8/layout/process5"/>
    <dgm:cxn modelId="{BA96F8E3-8123-44D6-A021-799D621E4B99}" type="presParOf" srcId="{88592D46-B113-4718-88D3-F44FF4C02667}" destId="{80707561-6C47-4701-92C5-3FC7A272D1A8}" srcOrd="0" destOrd="0" presId="urn:microsoft.com/office/officeart/2005/8/layout/process5"/>
    <dgm:cxn modelId="{7C006C5D-80F9-473C-A73A-4C682C4EE063}" type="presParOf" srcId="{88592D46-B113-4718-88D3-F44FF4C02667}" destId="{38875855-792B-4F31-BBE4-9288FE3E04F1}" srcOrd="1" destOrd="0" presId="urn:microsoft.com/office/officeart/2005/8/layout/process5"/>
    <dgm:cxn modelId="{D217C8DE-8B92-4142-AB8E-3AE56C7CBAA0}" type="presParOf" srcId="{38875855-792B-4F31-BBE4-9288FE3E04F1}" destId="{875B6852-396B-43ED-9425-6FFFDD8570DA}" srcOrd="0" destOrd="0" presId="urn:microsoft.com/office/officeart/2005/8/layout/process5"/>
    <dgm:cxn modelId="{8E6ABD0E-2750-41A0-965E-F47A56EAC47C}" type="presParOf" srcId="{88592D46-B113-4718-88D3-F44FF4C02667}" destId="{6B69D0AA-803F-4B45-AD73-C8729ABC531A}" srcOrd="2" destOrd="0" presId="urn:microsoft.com/office/officeart/2005/8/layout/process5"/>
    <dgm:cxn modelId="{2FFDD85B-EAA3-4E2A-B9BE-FC7D68E6AEAF}" type="presParOf" srcId="{88592D46-B113-4718-88D3-F44FF4C02667}" destId="{D282130C-83B3-4108-86E3-93910EC430F8}" srcOrd="3" destOrd="0" presId="urn:microsoft.com/office/officeart/2005/8/layout/process5"/>
    <dgm:cxn modelId="{ECB1225D-5B31-4796-A624-8A56791474EF}" type="presParOf" srcId="{D282130C-83B3-4108-86E3-93910EC430F8}" destId="{1A9E9655-0DEA-495A-BE09-5E928E343E0A}" srcOrd="0" destOrd="0" presId="urn:microsoft.com/office/officeart/2005/8/layout/process5"/>
    <dgm:cxn modelId="{8B3E1C75-9A6F-4C58-AA16-612706405044}" type="presParOf" srcId="{88592D46-B113-4718-88D3-F44FF4C02667}" destId="{14659FD8-889D-40E7-AF3B-D8A7F2DBE89B}" srcOrd="4" destOrd="0" presId="urn:microsoft.com/office/officeart/2005/8/layout/process5"/>
    <dgm:cxn modelId="{66693E78-FF2E-4295-85ED-7EEEFFE09FEF}" type="presParOf" srcId="{88592D46-B113-4718-88D3-F44FF4C02667}" destId="{D0D199D4-4765-436D-BDEA-41E1FADA33B9}" srcOrd="5" destOrd="0" presId="urn:microsoft.com/office/officeart/2005/8/layout/process5"/>
    <dgm:cxn modelId="{AFA56C81-09D0-4A8B-91ED-7E564EBCD80F}" type="presParOf" srcId="{D0D199D4-4765-436D-BDEA-41E1FADA33B9}" destId="{56ED642C-78A5-4EB7-9881-269FFB062B96}" srcOrd="0" destOrd="0" presId="urn:microsoft.com/office/officeart/2005/8/layout/process5"/>
    <dgm:cxn modelId="{46F23EE5-E510-4DE8-BCB4-D50945DEF107}" type="presParOf" srcId="{88592D46-B113-4718-88D3-F44FF4C02667}" destId="{75CC06D6-A468-42A6-BC40-D1B428A45D73}" srcOrd="6" destOrd="0" presId="urn:microsoft.com/office/officeart/2005/8/layout/process5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ln w="3175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6C16F3-1F83-B54E-8DB0-6F43FBCDB4F6}" type="doc">
      <dgm:prSet loTypeId="urn:microsoft.com/office/officeart/2008/layout/VerticalCurvedLis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A111571A-B5B4-174B-9947-9572DD53D956}">
      <dgm:prSet phldrT="[Tekst]" custT="1"/>
      <dgm:spPr>
        <a:ln>
          <a:noFill/>
        </a:ln>
      </dgm:spPr>
      <dgm:t>
        <a:bodyPr/>
        <a:lstStyle/>
        <a:p>
          <a:pPr marL="274638" indent="0" algn="just"/>
          <a:r>
            <a:rPr lang="pl-PL" sz="1800" b="0" dirty="0">
              <a:solidFill>
                <a:srgbClr val="000099"/>
              </a:solidFill>
              <a:latin typeface="Arial Narrow" panose="020B0606020202030204" pitchFamily="34" charset="0"/>
            </a:rPr>
            <a:t>Zdający nie powinni opuszczać sali egzaminacyjnej</a:t>
          </a:r>
          <a:endParaRPr lang="pl-PL" sz="1800" b="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gm:t>
    </dgm:pt>
    <dgm:pt modelId="{399F41D8-41C5-F545-A247-8F5375763D24}" type="parTrans" cxnId="{575BE2C5-65D1-1944-8492-CF00C1EC4E34}">
      <dgm:prSet/>
      <dgm:spPr/>
      <dgm:t>
        <a:bodyPr/>
        <a:lstStyle/>
        <a:p>
          <a:endParaRPr lang="pl-PL" sz="1800" b="0"/>
        </a:p>
      </dgm:t>
    </dgm:pt>
    <dgm:pt modelId="{11C5257B-6150-E442-B07A-86E06D8654DA}" type="sibTrans" cxnId="{575BE2C5-65D1-1944-8492-CF00C1EC4E34}">
      <dgm:prSet/>
      <dgm:spPr>
        <a:solidFill>
          <a:schemeClr val="accent2">
            <a:lumMod val="50000"/>
          </a:schemeClr>
        </a:solidFill>
        <a:ln>
          <a:solidFill>
            <a:srgbClr val="000099"/>
          </a:solidFill>
        </a:ln>
      </dgm:spPr>
      <dgm:t>
        <a:bodyPr/>
        <a:lstStyle/>
        <a:p>
          <a:endParaRPr lang="pl-PL" sz="1800" b="0"/>
        </a:p>
      </dgm:t>
    </dgm:pt>
    <dgm:pt modelId="{EAB971C2-7BBA-1D4F-ADB8-1659E53359EC}">
      <dgm:prSet phldrT="[Tekst]" custT="1"/>
      <dgm:spPr>
        <a:ln>
          <a:noFill/>
        </a:ln>
      </dgm:spPr>
      <dgm:t>
        <a:bodyPr/>
        <a:lstStyle/>
        <a:p>
          <a:pPr marL="0" indent="0" algn="just"/>
          <a:r>
            <a:rPr lang="pl-PL" sz="1800" b="0" dirty="0">
              <a:solidFill>
                <a:srgbClr val="000099"/>
              </a:solidFill>
              <a:latin typeface="Arial Narrow" panose="020B0606020202030204" pitchFamily="34" charset="0"/>
            </a:rPr>
            <a:t>Zdającym nie udziela się żadnych wyjaśnień dotyczących zadań egzaminacyjnych ani ich nie komentuje</a:t>
          </a:r>
          <a:endParaRPr lang="pl-PL" sz="1800" b="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gm:t>
    </dgm:pt>
    <dgm:pt modelId="{0E1BA206-7196-5F42-883E-4826FAFEC3B9}" type="parTrans" cxnId="{21455288-46E2-8C48-85FA-661924BCCDF6}">
      <dgm:prSet/>
      <dgm:spPr/>
      <dgm:t>
        <a:bodyPr/>
        <a:lstStyle/>
        <a:p>
          <a:endParaRPr lang="pl-PL" sz="1800" b="0"/>
        </a:p>
      </dgm:t>
    </dgm:pt>
    <dgm:pt modelId="{4DF2D2D2-3B89-5B48-BA56-9B83087B3C9B}" type="sibTrans" cxnId="{21455288-46E2-8C48-85FA-661924BCCDF6}">
      <dgm:prSet/>
      <dgm:spPr/>
      <dgm:t>
        <a:bodyPr/>
        <a:lstStyle/>
        <a:p>
          <a:endParaRPr lang="pl-PL" sz="1800" b="0"/>
        </a:p>
      </dgm:t>
    </dgm:pt>
    <dgm:pt modelId="{E2DD35E9-A3B7-A843-B698-8595821E4A95}">
      <dgm:prSet phldrT="[Tekst]" custT="1"/>
      <dgm:spPr>
        <a:ln>
          <a:noFill/>
        </a:ln>
      </dgm:spPr>
      <dgm:t>
        <a:bodyPr/>
        <a:lstStyle/>
        <a:p>
          <a:pPr marL="182563" indent="0" algn="just"/>
          <a:r>
            <a:rPr lang="pl-PL" sz="1800" b="0" dirty="0">
              <a:solidFill>
                <a:srgbClr val="000099"/>
              </a:solidFill>
              <a:latin typeface="Arial Narrow" panose="020B0606020202030204" pitchFamily="34" charset="0"/>
            </a:rPr>
            <a:t>W  sali egzaminacyjnej mogą przebywać zdający, PZE, osoby wchodzące w skład ZN i obserwatorzy</a:t>
          </a:r>
          <a:endParaRPr lang="pl-PL" sz="1800" b="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gm:t>
    </dgm:pt>
    <dgm:pt modelId="{EA79AEBE-2106-D44D-AE4D-3ABEE7E647B0}" type="parTrans" cxnId="{371021A8-73F5-9346-98BA-5E1A69285AAC}">
      <dgm:prSet/>
      <dgm:spPr/>
      <dgm:t>
        <a:bodyPr/>
        <a:lstStyle/>
        <a:p>
          <a:endParaRPr lang="pl-PL" sz="1800" b="0"/>
        </a:p>
      </dgm:t>
    </dgm:pt>
    <dgm:pt modelId="{362E5FD7-2FC0-1041-BA15-1160A4247C6B}" type="sibTrans" cxnId="{371021A8-73F5-9346-98BA-5E1A69285AAC}">
      <dgm:prSet/>
      <dgm:spPr/>
      <dgm:t>
        <a:bodyPr/>
        <a:lstStyle/>
        <a:p>
          <a:endParaRPr lang="pl-PL" sz="1800" b="0"/>
        </a:p>
      </dgm:t>
    </dgm:pt>
    <dgm:pt modelId="{0896A106-2D69-4AA9-A388-55A43E39DC8B}">
      <dgm:prSet phldrT="[Tekst]" phldr="0" custT="1"/>
      <dgm:spPr>
        <a:ln>
          <a:noFill/>
        </a:ln>
      </dgm:spPr>
      <dgm:t>
        <a:bodyPr/>
        <a:lstStyle/>
        <a:p>
          <a:pPr marL="0" indent="0" algn="just"/>
          <a:r>
            <a:rPr lang="pl-PL" sz="1800" b="0" dirty="0">
              <a:solidFill>
                <a:srgbClr val="000099"/>
              </a:solidFill>
              <a:latin typeface="Arial Narrow" panose="020B0606020202030204" pitchFamily="34" charset="0"/>
            </a:rPr>
            <a:t>W sali mogą przebywać specjaliści z zakresu danego rodzaju niepełnosprawności, niedostosowania społecznego lub zagrożenia  niedostosowaniem społecznym</a:t>
          </a:r>
          <a:endParaRPr lang="pl-PL" sz="1800" b="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gm:t>
    </dgm:pt>
    <dgm:pt modelId="{02148A9C-590B-434E-B9C8-C89ACA096683}" type="parTrans" cxnId="{D0B52EE1-123A-42A6-9B95-F380A2F1D8E7}">
      <dgm:prSet/>
      <dgm:spPr/>
      <dgm:t>
        <a:bodyPr/>
        <a:lstStyle/>
        <a:p>
          <a:endParaRPr lang="pl-PL" sz="1800" b="0"/>
        </a:p>
      </dgm:t>
    </dgm:pt>
    <dgm:pt modelId="{F6A1CDB8-647E-4471-83F4-AD60F0883BBD}" type="sibTrans" cxnId="{D0B52EE1-123A-42A6-9B95-F380A2F1D8E7}">
      <dgm:prSet/>
      <dgm:spPr/>
      <dgm:t>
        <a:bodyPr/>
        <a:lstStyle/>
        <a:p>
          <a:endParaRPr lang="pl-PL" sz="1800" b="0"/>
        </a:p>
      </dgm:t>
    </dgm:pt>
    <dgm:pt modelId="{7BDDD5BC-4B2D-944E-A524-08C8EFC92CC3}">
      <dgm:prSet phldrT="[Tekst]" phldr="0" custT="1"/>
      <dgm:spPr>
        <a:ln>
          <a:noFill/>
        </a:ln>
      </dgm:spPr>
      <dgm:t>
        <a:bodyPr/>
        <a:lstStyle/>
        <a:p>
          <a:pPr marL="92075" indent="0" algn="just"/>
          <a:r>
            <a:rPr lang="pl-PL" sz="1800" b="0" dirty="0">
              <a:solidFill>
                <a:srgbClr val="000099"/>
              </a:solidFill>
              <a:latin typeface="Arial Narrow" panose="020B0606020202030204" pitchFamily="34" charset="0"/>
            </a:rPr>
            <a:t>W sali egzaminacyjnej może przebywać także OPERATOR EGZAMINU - egzamin w formie elektronicznej  </a:t>
          </a:r>
          <a:endParaRPr lang="pl-PL" sz="1800" b="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gm:t>
    </dgm:pt>
    <dgm:pt modelId="{D7CF4B70-12D0-8E43-971A-9FF8059BB5BD}" type="sibTrans" cxnId="{446358A7-0D68-4742-A9F4-0582A8154F71}">
      <dgm:prSet/>
      <dgm:spPr/>
      <dgm:t>
        <a:bodyPr/>
        <a:lstStyle/>
        <a:p>
          <a:endParaRPr lang="pl-PL" sz="1800" b="0"/>
        </a:p>
      </dgm:t>
    </dgm:pt>
    <dgm:pt modelId="{AEE43A4B-2AEB-6B4A-842A-F01533BB66E3}" type="parTrans" cxnId="{446358A7-0D68-4742-A9F4-0582A8154F71}">
      <dgm:prSet/>
      <dgm:spPr/>
      <dgm:t>
        <a:bodyPr/>
        <a:lstStyle/>
        <a:p>
          <a:endParaRPr lang="pl-PL" sz="1800" b="0"/>
        </a:p>
      </dgm:t>
    </dgm:pt>
    <dgm:pt modelId="{394DC5E4-E124-D84B-93CB-B98DCD3AFCD6}" type="pres">
      <dgm:prSet presAssocID="{2E6C16F3-1F83-B54E-8DB0-6F43FBCDB4F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CBB8E103-D8AC-5C4D-9C51-030E6167566F}" type="pres">
      <dgm:prSet presAssocID="{2E6C16F3-1F83-B54E-8DB0-6F43FBCDB4F6}" presName="Name1" presStyleCnt="0"/>
      <dgm:spPr/>
    </dgm:pt>
    <dgm:pt modelId="{7C1782EB-3F0A-7349-88AC-8AC2618F1ED7}" type="pres">
      <dgm:prSet presAssocID="{2E6C16F3-1F83-B54E-8DB0-6F43FBCDB4F6}" presName="cycle" presStyleCnt="0"/>
      <dgm:spPr/>
    </dgm:pt>
    <dgm:pt modelId="{5FED37C7-6B76-6B40-8013-D5C2ECB85310}" type="pres">
      <dgm:prSet presAssocID="{2E6C16F3-1F83-B54E-8DB0-6F43FBCDB4F6}" presName="srcNode" presStyleLbl="node1" presStyleIdx="0" presStyleCnt="5"/>
      <dgm:spPr/>
    </dgm:pt>
    <dgm:pt modelId="{F90D3A82-6028-0343-8B61-2827A78EA6EA}" type="pres">
      <dgm:prSet presAssocID="{2E6C16F3-1F83-B54E-8DB0-6F43FBCDB4F6}" presName="conn" presStyleLbl="parChTrans1D2" presStyleIdx="0" presStyleCnt="1"/>
      <dgm:spPr/>
      <dgm:t>
        <a:bodyPr/>
        <a:lstStyle/>
        <a:p>
          <a:endParaRPr lang="pl-PL"/>
        </a:p>
      </dgm:t>
    </dgm:pt>
    <dgm:pt modelId="{B0848B21-8237-094A-A041-1E77F7DDA57E}" type="pres">
      <dgm:prSet presAssocID="{2E6C16F3-1F83-B54E-8DB0-6F43FBCDB4F6}" presName="extraNode" presStyleLbl="node1" presStyleIdx="0" presStyleCnt="5"/>
      <dgm:spPr/>
    </dgm:pt>
    <dgm:pt modelId="{20DCCB05-FEF3-5541-A349-CC1930EC48DF}" type="pres">
      <dgm:prSet presAssocID="{2E6C16F3-1F83-B54E-8DB0-6F43FBCDB4F6}" presName="dstNode" presStyleLbl="node1" presStyleIdx="0" presStyleCnt="5"/>
      <dgm:spPr/>
    </dgm:pt>
    <dgm:pt modelId="{FDB1BF3B-F9BA-2B45-9E6D-CDD371A790E2}" type="pres">
      <dgm:prSet presAssocID="{A111571A-B5B4-174B-9947-9572DD53D956}" presName="text_1" presStyleLbl="node1" presStyleIdx="0" presStyleCnt="5" custScaleX="96887" custScaleY="105406" custLinFactNeighborX="-2237" custLinFactNeighborY="-603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25CC8B-9E92-B646-8904-DC28F2CCAE3E}" type="pres">
      <dgm:prSet presAssocID="{A111571A-B5B4-174B-9947-9572DD53D956}" presName="accent_1" presStyleCnt="0"/>
      <dgm:spPr/>
    </dgm:pt>
    <dgm:pt modelId="{47F48A9F-5DCB-8947-B735-4862804A2097}" type="pres">
      <dgm:prSet presAssocID="{A111571A-B5B4-174B-9947-9572DD53D956}" presName="accentRepeatNode" presStyleLbl="solidFgAcc1" presStyleIdx="0" presStyleCnt="5"/>
      <dgm:spPr>
        <a:solidFill>
          <a:schemeClr val="accent1">
            <a:lumMod val="40000"/>
            <a:lumOff val="60000"/>
          </a:schemeClr>
        </a:solidFill>
        <a:ln w="19050">
          <a:solidFill>
            <a:srgbClr val="000099"/>
          </a:solidFill>
        </a:ln>
      </dgm:spPr>
    </dgm:pt>
    <dgm:pt modelId="{F92F6B71-76FA-9E49-8AA7-20116C6D2D0B}" type="pres">
      <dgm:prSet presAssocID="{EAB971C2-7BBA-1D4F-ADB8-1659E53359EC}" presName="text_2" presStyleLbl="node1" presStyleIdx="1" presStyleCnt="5" custScaleX="93569" custScaleY="105406" custLinFactNeighborX="-644" custLinFactNeighborY="-611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398840-EDDE-B14F-827F-63ED99F091C7}" type="pres">
      <dgm:prSet presAssocID="{EAB971C2-7BBA-1D4F-ADB8-1659E53359EC}" presName="accent_2" presStyleCnt="0"/>
      <dgm:spPr/>
    </dgm:pt>
    <dgm:pt modelId="{8C566DEA-6A22-C34F-8DDC-DE434903F84E}" type="pres">
      <dgm:prSet presAssocID="{EAB971C2-7BBA-1D4F-ADB8-1659E53359EC}" presName="accentRepeatNode" presStyleLbl="solidFgAcc1" presStyleIdx="1" presStyleCnt="5" custLinFactNeighborY="-4890"/>
      <dgm:spPr>
        <a:solidFill>
          <a:schemeClr val="accent1">
            <a:lumMod val="40000"/>
            <a:lumOff val="60000"/>
          </a:schemeClr>
        </a:solidFill>
        <a:ln w="19050">
          <a:solidFill>
            <a:srgbClr val="000099"/>
          </a:solidFill>
        </a:ln>
      </dgm:spPr>
    </dgm:pt>
    <dgm:pt modelId="{55331049-54FC-C247-BEE7-EDE99204A231}" type="pres">
      <dgm:prSet presAssocID="{E2DD35E9-A3B7-A843-B698-8595821E4A95}" presName="text_3" presStyleLbl="node1" presStyleIdx="2" presStyleCnt="5" custScaleX="93575" custScaleY="105406" custLinFactNeighborX="-749" custLinFactNeighborY="-52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53AEF7-804F-9140-9CC3-547C54204542}" type="pres">
      <dgm:prSet presAssocID="{E2DD35E9-A3B7-A843-B698-8595821E4A95}" presName="accent_3" presStyleCnt="0"/>
      <dgm:spPr/>
    </dgm:pt>
    <dgm:pt modelId="{F0353DE5-0BC6-ED47-B872-30C286F1A2F8}" type="pres">
      <dgm:prSet presAssocID="{E2DD35E9-A3B7-A843-B698-8595821E4A95}" presName="accentRepeatNode" presStyleLbl="solidFgAcc1" presStyleIdx="2" presStyleCnt="5" custLinFactNeighborX="-1040" custLinFactNeighborY="-1040"/>
      <dgm:spPr>
        <a:solidFill>
          <a:schemeClr val="accent1">
            <a:lumMod val="40000"/>
            <a:lumOff val="60000"/>
          </a:schemeClr>
        </a:solidFill>
        <a:ln w="19050">
          <a:solidFill>
            <a:srgbClr val="000099"/>
          </a:solidFill>
        </a:ln>
      </dgm:spPr>
    </dgm:pt>
    <dgm:pt modelId="{D0B99032-0912-0349-B3E8-591E6722C6C2}" type="pres">
      <dgm:prSet presAssocID="{7BDDD5BC-4B2D-944E-A524-08C8EFC92CC3}" presName="text_4" presStyleLbl="node1" presStyleIdx="3" presStyleCnt="5" custScaleX="93951" custScaleY="99652" custLinFactNeighborX="-702" custLinFactNeighborY="19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6C970F-906A-0E41-98ED-CD7F8D93C162}" type="pres">
      <dgm:prSet presAssocID="{7BDDD5BC-4B2D-944E-A524-08C8EFC92CC3}" presName="accent_4" presStyleCnt="0"/>
      <dgm:spPr/>
    </dgm:pt>
    <dgm:pt modelId="{FDB2626C-84D2-024F-8AE7-7F83D166F239}" type="pres">
      <dgm:prSet presAssocID="{7BDDD5BC-4B2D-944E-A524-08C8EFC92CC3}" presName="accentRepeatNode" presStyleLbl="solidFgAcc1" presStyleIdx="3" presStyleCnt="5" custLinFactNeighborX="-1280"/>
      <dgm:spPr>
        <a:solidFill>
          <a:schemeClr val="accent1">
            <a:lumMod val="40000"/>
            <a:lumOff val="60000"/>
          </a:schemeClr>
        </a:solidFill>
        <a:ln w="19050">
          <a:solidFill>
            <a:srgbClr val="000099"/>
          </a:solidFill>
        </a:ln>
      </dgm:spPr>
    </dgm:pt>
    <dgm:pt modelId="{FF2DF248-7038-44E2-A7F5-0D07E7B68F76}" type="pres">
      <dgm:prSet presAssocID="{0896A106-2D69-4AA9-A388-55A43E39DC8B}" presName="text_5" presStyleLbl="node1" presStyleIdx="4" presStyleCnt="5" custScaleX="94499" custScaleY="117118" custLinFactNeighborX="-856" custLinFactNeighborY="19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2AD735A-E816-479B-A511-CD3AC33D8FC3}" type="pres">
      <dgm:prSet presAssocID="{0896A106-2D69-4AA9-A388-55A43E39DC8B}" presName="accent_5" presStyleCnt="0"/>
      <dgm:spPr/>
    </dgm:pt>
    <dgm:pt modelId="{AF001C0D-F0B0-4B35-9CDE-45CB8169B154}" type="pres">
      <dgm:prSet presAssocID="{0896A106-2D69-4AA9-A388-55A43E39DC8B}" presName="accentRepeatNode" presStyleLbl="solidFgAcc1" presStyleIdx="4" presStyleCnt="5"/>
      <dgm:spPr>
        <a:solidFill>
          <a:schemeClr val="accent1">
            <a:lumMod val="40000"/>
            <a:lumOff val="60000"/>
          </a:schemeClr>
        </a:solidFill>
        <a:ln w="19050">
          <a:solidFill>
            <a:srgbClr val="000099"/>
          </a:solidFill>
        </a:ln>
      </dgm:spPr>
    </dgm:pt>
  </dgm:ptLst>
  <dgm:cxnLst>
    <dgm:cxn modelId="{5B67CCD4-85B6-4FD1-B20B-46E703C2E6EB}" type="presOf" srcId="{11C5257B-6150-E442-B07A-86E06D8654DA}" destId="{F90D3A82-6028-0343-8B61-2827A78EA6EA}" srcOrd="0" destOrd="0" presId="urn:microsoft.com/office/officeart/2008/layout/VerticalCurvedList"/>
    <dgm:cxn modelId="{42EFFC51-A3E4-483E-B675-E69318ADDA6F}" type="presOf" srcId="{E2DD35E9-A3B7-A843-B698-8595821E4A95}" destId="{55331049-54FC-C247-BEE7-EDE99204A231}" srcOrd="0" destOrd="0" presId="urn:microsoft.com/office/officeart/2008/layout/VerticalCurvedList"/>
    <dgm:cxn modelId="{8219AAD3-8BF0-4126-AD22-DEF24D4DA204}" type="presOf" srcId="{2E6C16F3-1F83-B54E-8DB0-6F43FBCDB4F6}" destId="{394DC5E4-E124-D84B-93CB-B98DCD3AFCD6}" srcOrd="0" destOrd="0" presId="urn:microsoft.com/office/officeart/2008/layout/VerticalCurvedList"/>
    <dgm:cxn modelId="{D0B52EE1-123A-42A6-9B95-F380A2F1D8E7}" srcId="{2E6C16F3-1F83-B54E-8DB0-6F43FBCDB4F6}" destId="{0896A106-2D69-4AA9-A388-55A43E39DC8B}" srcOrd="4" destOrd="0" parTransId="{02148A9C-590B-434E-B9C8-C89ACA096683}" sibTransId="{F6A1CDB8-647E-4471-83F4-AD60F0883BBD}"/>
    <dgm:cxn modelId="{575BE2C5-65D1-1944-8492-CF00C1EC4E34}" srcId="{2E6C16F3-1F83-B54E-8DB0-6F43FBCDB4F6}" destId="{A111571A-B5B4-174B-9947-9572DD53D956}" srcOrd="0" destOrd="0" parTransId="{399F41D8-41C5-F545-A247-8F5375763D24}" sibTransId="{11C5257B-6150-E442-B07A-86E06D8654DA}"/>
    <dgm:cxn modelId="{446358A7-0D68-4742-A9F4-0582A8154F71}" srcId="{2E6C16F3-1F83-B54E-8DB0-6F43FBCDB4F6}" destId="{7BDDD5BC-4B2D-944E-A524-08C8EFC92CC3}" srcOrd="3" destOrd="0" parTransId="{AEE43A4B-2AEB-6B4A-842A-F01533BB66E3}" sibTransId="{D7CF4B70-12D0-8E43-971A-9FF8059BB5BD}"/>
    <dgm:cxn modelId="{A48DD06E-FEE5-4B1B-8332-8098D6989E75}" type="presOf" srcId="{A111571A-B5B4-174B-9947-9572DD53D956}" destId="{FDB1BF3B-F9BA-2B45-9E6D-CDD371A790E2}" srcOrd="0" destOrd="0" presId="urn:microsoft.com/office/officeart/2008/layout/VerticalCurvedList"/>
    <dgm:cxn modelId="{94C70A55-9741-4994-933C-835175C9EB01}" type="presOf" srcId="{7BDDD5BC-4B2D-944E-A524-08C8EFC92CC3}" destId="{D0B99032-0912-0349-B3E8-591E6722C6C2}" srcOrd="0" destOrd="0" presId="urn:microsoft.com/office/officeart/2008/layout/VerticalCurvedList"/>
    <dgm:cxn modelId="{21455288-46E2-8C48-85FA-661924BCCDF6}" srcId="{2E6C16F3-1F83-B54E-8DB0-6F43FBCDB4F6}" destId="{EAB971C2-7BBA-1D4F-ADB8-1659E53359EC}" srcOrd="1" destOrd="0" parTransId="{0E1BA206-7196-5F42-883E-4826FAFEC3B9}" sibTransId="{4DF2D2D2-3B89-5B48-BA56-9B83087B3C9B}"/>
    <dgm:cxn modelId="{371021A8-73F5-9346-98BA-5E1A69285AAC}" srcId="{2E6C16F3-1F83-B54E-8DB0-6F43FBCDB4F6}" destId="{E2DD35E9-A3B7-A843-B698-8595821E4A95}" srcOrd="2" destOrd="0" parTransId="{EA79AEBE-2106-D44D-AE4D-3ABEE7E647B0}" sibTransId="{362E5FD7-2FC0-1041-BA15-1160A4247C6B}"/>
    <dgm:cxn modelId="{88D278D9-BA7D-42E3-98DA-632D7B53105F}" type="presOf" srcId="{0896A106-2D69-4AA9-A388-55A43E39DC8B}" destId="{FF2DF248-7038-44E2-A7F5-0D07E7B68F76}" srcOrd="0" destOrd="0" presId="urn:microsoft.com/office/officeart/2008/layout/VerticalCurvedList"/>
    <dgm:cxn modelId="{7F1A20EC-6072-425D-8858-332EE57A527A}" type="presOf" srcId="{EAB971C2-7BBA-1D4F-ADB8-1659E53359EC}" destId="{F92F6B71-76FA-9E49-8AA7-20116C6D2D0B}" srcOrd="0" destOrd="0" presId="urn:microsoft.com/office/officeart/2008/layout/VerticalCurvedList"/>
    <dgm:cxn modelId="{A6585467-DF5E-47D9-8DF1-FA8FCBDF0D2C}" type="presParOf" srcId="{394DC5E4-E124-D84B-93CB-B98DCD3AFCD6}" destId="{CBB8E103-D8AC-5C4D-9C51-030E6167566F}" srcOrd="0" destOrd="0" presId="urn:microsoft.com/office/officeart/2008/layout/VerticalCurvedList"/>
    <dgm:cxn modelId="{FDBC505C-03AD-4FB4-9D77-17C90DDD331A}" type="presParOf" srcId="{CBB8E103-D8AC-5C4D-9C51-030E6167566F}" destId="{7C1782EB-3F0A-7349-88AC-8AC2618F1ED7}" srcOrd="0" destOrd="0" presId="urn:microsoft.com/office/officeart/2008/layout/VerticalCurvedList"/>
    <dgm:cxn modelId="{28B97339-C851-49D1-AEF2-35596A0C11CE}" type="presParOf" srcId="{7C1782EB-3F0A-7349-88AC-8AC2618F1ED7}" destId="{5FED37C7-6B76-6B40-8013-D5C2ECB85310}" srcOrd="0" destOrd="0" presId="urn:microsoft.com/office/officeart/2008/layout/VerticalCurvedList"/>
    <dgm:cxn modelId="{FD15DF67-04C2-4938-AA46-83236C990DC2}" type="presParOf" srcId="{7C1782EB-3F0A-7349-88AC-8AC2618F1ED7}" destId="{F90D3A82-6028-0343-8B61-2827A78EA6EA}" srcOrd="1" destOrd="0" presId="urn:microsoft.com/office/officeart/2008/layout/VerticalCurvedList"/>
    <dgm:cxn modelId="{1DD36148-40AD-445E-9381-FE304BFBAE1C}" type="presParOf" srcId="{7C1782EB-3F0A-7349-88AC-8AC2618F1ED7}" destId="{B0848B21-8237-094A-A041-1E77F7DDA57E}" srcOrd="2" destOrd="0" presId="urn:microsoft.com/office/officeart/2008/layout/VerticalCurvedList"/>
    <dgm:cxn modelId="{F2740F34-8A66-4374-BC54-0967FBCAEA22}" type="presParOf" srcId="{7C1782EB-3F0A-7349-88AC-8AC2618F1ED7}" destId="{20DCCB05-FEF3-5541-A349-CC1930EC48DF}" srcOrd="3" destOrd="0" presId="urn:microsoft.com/office/officeart/2008/layout/VerticalCurvedList"/>
    <dgm:cxn modelId="{9E1A3E2B-0B3B-4D82-90C3-C11FF271E2C8}" type="presParOf" srcId="{CBB8E103-D8AC-5C4D-9C51-030E6167566F}" destId="{FDB1BF3B-F9BA-2B45-9E6D-CDD371A790E2}" srcOrd="1" destOrd="0" presId="urn:microsoft.com/office/officeart/2008/layout/VerticalCurvedList"/>
    <dgm:cxn modelId="{DE673EAA-307F-418E-94E4-CDAD0061A9F0}" type="presParOf" srcId="{CBB8E103-D8AC-5C4D-9C51-030E6167566F}" destId="{B525CC8B-9E92-B646-8904-DC28F2CCAE3E}" srcOrd="2" destOrd="0" presId="urn:microsoft.com/office/officeart/2008/layout/VerticalCurvedList"/>
    <dgm:cxn modelId="{14B03547-3F43-4B4D-9689-0995873CC5CD}" type="presParOf" srcId="{B525CC8B-9E92-B646-8904-DC28F2CCAE3E}" destId="{47F48A9F-5DCB-8947-B735-4862804A2097}" srcOrd="0" destOrd="0" presId="urn:microsoft.com/office/officeart/2008/layout/VerticalCurvedList"/>
    <dgm:cxn modelId="{C6940B2F-D567-4039-8983-5754B6FB4CC7}" type="presParOf" srcId="{CBB8E103-D8AC-5C4D-9C51-030E6167566F}" destId="{F92F6B71-76FA-9E49-8AA7-20116C6D2D0B}" srcOrd="3" destOrd="0" presId="urn:microsoft.com/office/officeart/2008/layout/VerticalCurvedList"/>
    <dgm:cxn modelId="{30891459-DD84-40C6-B60F-71D28628EB25}" type="presParOf" srcId="{CBB8E103-D8AC-5C4D-9C51-030E6167566F}" destId="{DB398840-EDDE-B14F-827F-63ED99F091C7}" srcOrd="4" destOrd="0" presId="urn:microsoft.com/office/officeart/2008/layout/VerticalCurvedList"/>
    <dgm:cxn modelId="{7FE9271E-FAFC-4AAB-A284-54878D9E9D5B}" type="presParOf" srcId="{DB398840-EDDE-B14F-827F-63ED99F091C7}" destId="{8C566DEA-6A22-C34F-8DDC-DE434903F84E}" srcOrd="0" destOrd="0" presId="urn:microsoft.com/office/officeart/2008/layout/VerticalCurvedList"/>
    <dgm:cxn modelId="{5A5C032D-9C91-4D75-AA8B-19CE28B7BAA3}" type="presParOf" srcId="{CBB8E103-D8AC-5C4D-9C51-030E6167566F}" destId="{55331049-54FC-C247-BEE7-EDE99204A231}" srcOrd="5" destOrd="0" presId="urn:microsoft.com/office/officeart/2008/layout/VerticalCurvedList"/>
    <dgm:cxn modelId="{7EC90476-BB4D-407F-97F0-C0AA460B1785}" type="presParOf" srcId="{CBB8E103-D8AC-5C4D-9C51-030E6167566F}" destId="{4D53AEF7-804F-9140-9CC3-547C54204542}" srcOrd="6" destOrd="0" presId="urn:microsoft.com/office/officeart/2008/layout/VerticalCurvedList"/>
    <dgm:cxn modelId="{FA515EC6-681C-47F1-815C-963BB5BEB42D}" type="presParOf" srcId="{4D53AEF7-804F-9140-9CC3-547C54204542}" destId="{F0353DE5-0BC6-ED47-B872-30C286F1A2F8}" srcOrd="0" destOrd="0" presId="urn:microsoft.com/office/officeart/2008/layout/VerticalCurvedList"/>
    <dgm:cxn modelId="{47510F90-00DF-4900-ADE3-064C9AE4D1AD}" type="presParOf" srcId="{CBB8E103-D8AC-5C4D-9C51-030E6167566F}" destId="{D0B99032-0912-0349-B3E8-591E6722C6C2}" srcOrd="7" destOrd="0" presId="urn:microsoft.com/office/officeart/2008/layout/VerticalCurvedList"/>
    <dgm:cxn modelId="{11D7DF9E-C5B9-448E-BD65-7F7BABBC0FFA}" type="presParOf" srcId="{CBB8E103-D8AC-5C4D-9C51-030E6167566F}" destId="{966C970F-906A-0E41-98ED-CD7F8D93C162}" srcOrd="8" destOrd="0" presId="urn:microsoft.com/office/officeart/2008/layout/VerticalCurvedList"/>
    <dgm:cxn modelId="{DECFB59F-66BF-464D-B3E4-0552FC9B02DB}" type="presParOf" srcId="{966C970F-906A-0E41-98ED-CD7F8D93C162}" destId="{FDB2626C-84D2-024F-8AE7-7F83D166F239}" srcOrd="0" destOrd="0" presId="urn:microsoft.com/office/officeart/2008/layout/VerticalCurvedList"/>
    <dgm:cxn modelId="{1F06DF71-CEF4-409E-AED3-6A15B20808B8}" type="presParOf" srcId="{CBB8E103-D8AC-5C4D-9C51-030E6167566F}" destId="{FF2DF248-7038-44E2-A7F5-0D07E7B68F76}" srcOrd="9" destOrd="0" presId="urn:microsoft.com/office/officeart/2008/layout/VerticalCurvedList"/>
    <dgm:cxn modelId="{78F98FAF-BDE3-46A8-AFF1-14C1236C2DEA}" type="presParOf" srcId="{CBB8E103-D8AC-5C4D-9C51-030E6167566F}" destId="{42AD735A-E816-479B-A511-CD3AC33D8FC3}" srcOrd="10" destOrd="0" presId="urn:microsoft.com/office/officeart/2008/layout/VerticalCurvedList"/>
    <dgm:cxn modelId="{321584CD-A724-4DCC-BBE5-C8F617B0C4F8}" type="presParOf" srcId="{42AD735A-E816-479B-A511-CD3AC33D8FC3}" destId="{AF001C0D-F0B0-4B35-9CDE-45CB8169B15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D30D44-C812-4E7C-AE7A-E4E89BAD1E49}" type="doc">
      <dgm:prSet loTypeId="urn:microsoft.com/office/officeart/2005/8/layout/process5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37E7A77D-DDCA-41B9-855C-48A747D045A2}">
      <dgm:prSet phldrT="[Tekst]"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w i </a:t>
          </a:r>
          <a:r>
            <a:rPr lang="pl-PL" sz="2000" b="0" dirty="0" err="1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wk</a:t>
          </a:r>
          <a:r>
            <a:rPr lang="pl-PL" sz="2000" b="0" dirty="0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 </a:t>
          </a:r>
          <a:endParaRPr lang="pl-PL" sz="2000" b="0" dirty="0">
            <a:solidFill>
              <a:srgbClr val="000099"/>
            </a:solidFill>
            <a:latin typeface="Arial Narrow" panose="020B0606020202030204" pitchFamily="34" charset="0"/>
            <a:cs typeface="Segoe UI Semilight" panose="020B0402040204020203" pitchFamily="34" charset="0"/>
          </a:endParaRPr>
        </a:p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Egzaminator obserwuje i ocenia</a:t>
          </a:r>
        </a:p>
      </dgm:t>
    </dgm:pt>
    <dgm:pt modelId="{27E9D3F8-1694-48B1-9E1C-489CDE7B5CB9}" type="parTrans" cxnId="{8389AF53-071D-4EFC-A881-90CC1A676F9B}">
      <dgm:prSet/>
      <dgm:spPr/>
      <dgm:t>
        <a:bodyPr/>
        <a:lstStyle/>
        <a:p>
          <a:endParaRPr lang="pl-PL" sz="2000" b="0" dirty="0">
            <a:solidFill>
              <a:srgbClr val="000099"/>
            </a:solidFill>
          </a:endParaRPr>
        </a:p>
      </dgm:t>
    </dgm:pt>
    <dgm:pt modelId="{04C5D3ED-2206-4D39-B867-3090B8C999DC}" type="sibTrans" cxnId="{8389AF53-071D-4EFC-A881-90CC1A676F9B}">
      <dgm:prSet/>
      <dgm:spPr/>
      <dgm:t>
        <a:bodyPr/>
        <a:lstStyle/>
        <a:p>
          <a:endParaRPr lang="pl-PL" sz="2000" b="0" dirty="0">
            <a:solidFill>
              <a:srgbClr val="000099"/>
            </a:solidFill>
          </a:endParaRPr>
        </a:p>
      </dgm:t>
    </dgm:pt>
    <dgm:pt modelId="{88C6EB24-DC17-4478-8FFB-704C899F865D}">
      <dgm:prSet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Zapisanie godziny rozpoczęcia</a:t>
          </a:r>
          <a:b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</a:br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i zakończenia egzaminu</a:t>
          </a:r>
        </a:p>
      </dgm:t>
    </dgm:pt>
    <dgm:pt modelId="{631C68D0-0557-4DC2-9BDA-9769BA3A19E6}" type="parTrans" cxnId="{3B9A8D85-2BB2-4579-9DFF-FB168DC774B6}">
      <dgm:prSet/>
      <dgm:spPr/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EAF96ED0-2BF9-4B34-A85A-3C96F75C9712}" type="sibTrans" cxnId="{3B9A8D85-2BB2-4579-9DFF-FB168DC774B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E4DE66DD-4ECA-422D-A6D3-416F50D1CFA9}">
      <dgm:prSet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Samodzielna praca zdających</a:t>
          </a:r>
        </a:p>
      </dgm:t>
    </dgm:pt>
    <dgm:pt modelId="{02447CB5-DA71-428E-A17E-BD8372C519F6}" type="parTrans" cxnId="{7BCAEA93-B0D3-402E-99EB-FA1BF66B7926}">
      <dgm:prSet/>
      <dgm:spPr/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58348A6A-DAFE-4A8A-B221-4E592F95BDA3}" type="sibTrans" cxnId="{7BCAEA93-B0D3-402E-99EB-FA1BF66B792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FD2A454D-9392-4BE8-BBFA-6078FCEDD3A0}">
      <dgm:prSet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ZN nadzoruje przebieg egzaminu</a:t>
          </a:r>
        </a:p>
      </dgm:t>
    </dgm:pt>
    <dgm:pt modelId="{33E1A95F-B76C-4746-BA81-2569A9DC85D1}" type="parTrans" cxnId="{450A3146-F35A-4C25-B089-5854F63A0252}">
      <dgm:prSet/>
      <dgm:spPr/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A6C9D340-F95F-46D5-B770-B9ECEF4B807C}" type="sibTrans" cxnId="{450A3146-F35A-4C25-B089-5854F63A0252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88592D46-B113-4718-88D3-F44FF4C02667}" type="pres">
      <dgm:prSet presAssocID="{86D30D44-C812-4E7C-AE7A-E4E89BAD1E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FF45DA9-528B-4DAE-8373-09F77E915106}" type="pres">
      <dgm:prSet presAssocID="{88C6EB24-DC17-4478-8FFB-704C899F865D}" presName="node" presStyleLbl="node1" presStyleIdx="0" presStyleCnt="4" custScaleX="106023" custLinFactNeighborX="13370" custLinFactNeighborY="-234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59490D-BC19-47D9-BDE0-D95646931E98}" type="pres">
      <dgm:prSet presAssocID="{EAF96ED0-2BF9-4B34-A85A-3C96F75C9712}" presName="sibTrans" presStyleLbl="sibTrans2D1" presStyleIdx="0" presStyleCnt="3" custScaleX="158716" custLinFactNeighborX="-1351" custLinFactNeighborY="5259"/>
      <dgm:spPr/>
      <dgm:t>
        <a:bodyPr/>
        <a:lstStyle/>
        <a:p>
          <a:endParaRPr lang="pl-PL"/>
        </a:p>
      </dgm:t>
    </dgm:pt>
    <dgm:pt modelId="{CD82A394-5884-44DA-B0C9-75A7A133BE81}" type="pres">
      <dgm:prSet presAssocID="{EAF96ED0-2BF9-4B34-A85A-3C96F75C9712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89A5077E-8B5D-40A9-9BEC-C0EA93F62B42}" type="pres">
      <dgm:prSet presAssocID="{E4DE66DD-4ECA-422D-A6D3-416F50D1CFA9}" presName="node" presStyleLbl="node1" presStyleIdx="1" presStyleCnt="4" custScaleX="102709" custLinFactNeighborX="6815" custLinFactNeighborY="103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D505114-0955-4421-81B4-4C164BF1D49C}" type="pres">
      <dgm:prSet presAssocID="{58348A6A-DAFE-4A8A-B221-4E592F95BDA3}" presName="sibTrans" presStyleLbl="sibTrans2D1" presStyleIdx="1" presStyleCnt="3" custScaleX="160121" custLinFactNeighborX="-6688"/>
      <dgm:spPr/>
      <dgm:t>
        <a:bodyPr/>
        <a:lstStyle/>
        <a:p>
          <a:endParaRPr lang="pl-PL"/>
        </a:p>
      </dgm:t>
    </dgm:pt>
    <dgm:pt modelId="{42099DB5-E174-4293-8DBE-10864BD0A2A4}" type="pres">
      <dgm:prSet presAssocID="{58348A6A-DAFE-4A8A-B221-4E592F95BDA3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2C7A2AC0-0BFA-49CF-9737-E8E7981C5478}" type="pres">
      <dgm:prSet presAssocID="{FD2A454D-9392-4BE8-BBFA-6078FCEDD3A0}" presName="node" presStyleLbl="node1" presStyleIdx="2" presStyleCnt="4" custScaleX="1068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0E1DD0A-EFC7-49C7-B758-3AC9928E62D7}" type="pres">
      <dgm:prSet presAssocID="{A6C9D340-F95F-46D5-B770-B9ECEF4B807C}" presName="sibTrans" presStyleLbl="sibTrans2D1" presStyleIdx="2" presStyleCnt="3" custAng="0" custScaleX="160057" custLinFactNeighborY="-2496"/>
      <dgm:spPr/>
      <dgm:t>
        <a:bodyPr/>
        <a:lstStyle/>
        <a:p>
          <a:endParaRPr lang="pl-PL"/>
        </a:p>
      </dgm:t>
    </dgm:pt>
    <dgm:pt modelId="{7495BB43-0061-4026-BFBB-8FE4BC407FD5}" type="pres">
      <dgm:prSet presAssocID="{A6C9D340-F95F-46D5-B770-B9ECEF4B807C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FF37E108-C145-4238-9594-1C8120EA6200}" type="pres">
      <dgm:prSet presAssocID="{37E7A77D-DDCA-41B9-855C-48A747D045A2}" presName="node" presStyleLbl="node1" presStyleIdx="3" presStyleCnt="4" custScaleX="108357" custLinFactNeighborX="235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89AF53-071D-4EFC-A881-90CC1A676F9B}" srcId="{86D30D44-C812-4E7C-AE7A-E4E89BAD1E49}" destId="{37E7A77D-DDCA-41B9-855C-48A747D045A2}" srcOrd="3" destOrd="0" parTransId="{27E9D3F8-1694-48B1-9E1C-489CDE7B5CB9}" sibTransId="{04C5D3ED-2206-4D39-B867-3090B8C999DC}"/>
    <dgm:cxn modelId="{07D8627E-7602-4B50-9118-922147640FBF}" type="presOf" srcId="{88C6EB24-DC17-4478-8FFB-704C899F865D}" destId="{5FF45DA9-528B-4DAE-8373-09F77E915106}" srcOrd="0" destOrd="0" presId="urn:microsoft.com/office/officeart/2005/8/layout/process5"/>
    <dgm:cxn modelId="{C1964942-B743-4223-A483-E22989F85EF1}" type="presOf" srcId="{37E7A77D-DDCA-41B9-855C-48A747D045A2}" destId="{FF37E108-C145-4238-9594-1C8120EA6200}" srcOrd="0" destOrd="0" presId="urn:microsoft.com/office/officeart/2005/8/layout/process5"/>
    <dgm:cxn modelId="{5EB6E8F4-9E41-489C-996E-E4A2121292FD}" type="presOf" srcId="{EAF96ED0-2BF9-4B34-A85A-3C96F75C9712}" destId="{CD82A394-5884-44DA-B0C9-75A7A133BE81}" srcOrd="1" destOrd="0" presId="urn:microsoft.com/office/officeart/2005/8/layout/process5"/>
    <dgm:cxn modelId="{450A3146-F35A-4C25-B089-5854F63A0252}" srcId="{86D30D44-C812-4E7C-AE7A-E4E89BAD1E49}" destId="{FD2A454D-9392-4BE8-BBFA-6078FCEDD3A0}" srcOrd="2" destOrd="0" parTransId="{33E1A95F-B76C-4746-BA81-2569A9DC85D1}" sibTransId="{A6C9D340-F95F-46D5-B770-B9ECEF4B807C}"/>
    <dgm:cxn modelId="{7BCAEA93-B0D3-402E-99EB-FA1BF66B7926}" srcId="{86D30D44-C812-4E7C-AE7A-E4E89BAD1E49}" destId="{E4DE66DD-4ECA-422D-A6D3-416F50D1CFA9}" srcOrd="1" destOrd="0" parTransId="{02447CB5-DA71-428E-A17E-BD8372C519F6}" sibTransId="{58348A6A-DAFE-4A8A-B221-4E592F95BDA3}"/>
    <dgm:cxn modelId="{C369BCFA-8918-465A-AA27-64B1F63C1819}" type="presOf" srcId="{EAF96ED0-2BF9-4B34-A85A-3C96F75C9712}" destId="{A459490D-BC19-47D9-BDE0-D95646931E98}" srcOrd="0" destOrd="0" presId="urn:microsoft.com/office/officeart/2005/8/layout/process5"/>
    <dgm:cxn modelId="{B6510861-164E-44F2-A583-5952C2F74A0E}" type="presOf" srcId="{A6C9D340-F95F-46D5-B770-B9ECEF4B807C}" destId="{70E1DD0A-EFC7-49C7-B758-3AC9928E62D7}" srcOrd="0" destOrd="0" presId="urn:microsoft.com/office/officeart/2005/8/layout/process5"/>
    <dgm:cxn modelId="{7F1D40EF-CB1B-4EC6-B13C-6F074F73B2BE}" type="presOf" srcId="{E4DE66DD-4ECA-422D-A6D3-416F50D1CFA9}" destId="{89A5077E-8B5D-40A9-9BEC-C0EA93F62B42}" srcOrd="0" destOrd="0" presId="urn:microsoft.com/office/officeart/2005/8/layout/process5"/>
    <dgm:cxn modelId="{075C8C52-E67C-45C1-B387-C174D91BBCFD}" type="presOf" srcId="{86D30D44-C812-4E7C-AE7A-E4E89BAD1E49}" destId="{88592D46-B113-4718-88D3-F44FF4C02667}" srcOrd="0" destOrd="0" presId="urn:microsoft.com/office/officeart/2005/8/layout/process5"/>
    <dgm:cxn modelId="{0E1D0858-75EC-4F81-B36C-4C82C6DDF0E5}" type="presOf" srcId="{58348A6A-DAFE-4A8A-B221-4E592F95BDA3}" destId="{FD505114-0955-4421-81B4-4C164BF1D49C}" srcOrd="0" destOrd="0" presId="urn:microsoft.com/office/officeart/2005/8/layout/process5"/>
    <dgm:cxn modelId="{FF35FB2A-D7F5-470B-B692-447C33827279}" type="presOf" srcId="{58348A6A-DAFE-4A8A-B221-4E592F95BDA3}" destId="{42099DB5-E174-4293-8DBE-10864BD0A2A4}" srcOrd="1" destOrd="0" presId="urn:microsoft.com/office/officeart/2005/8/layout/process5"/>
    <dgm:cxn modelId="{3B9A8D85-2BB2-4579-9DFF-FB168DC774B6}" srcId="{86D30D44-C812-4E7C-AE7A-E4E89BAD1E49}" destId="{88C6EB24-DC17-4478-8FFB-704C899F865D}" srcOrd="0" destOrd="0" parTransId="{631C68D0-0557-4DC2-9BDA-9769BA3A19E6}" sibTransId="{EAF96ED0-2BF9-4B34-A85A-3C96F75C9712}"/>
    <dgm:cxn modelId="{BCB30514-7430-4B0C-BD00-F5CC87805AC8}" type="presOf" srcId="{A6C9D340-F95F-46D5-B770-B9ECEF4B807C}" destId="{7495BB43-0061-4026-BFBB-8FE4BC407FD5}" srcOrd="1" destOrd="0" presId="urn:microsoft.com/office/officeart/2005/8/layout/process5"/>
    <dgm:cxn modelId="{6793E90C-3A49-4829-9044-63F9C9E0859D}" type="presOf" srcId="{FD2A454D-9392-4BE8-BBFA-6078FCEDD3A0}" destId="{2C7A2AC0-0BFA-49CF-9737-E8E7981C5478}" srcOrd="0" destOrd="0" presId="urn:microsoft.com/office/officeart/2005/8/layout/process5"/>
    <dgm:cxn modelId="{8AEA1891-F46A-4310-8209-A5CAA3181966}" type="presParOf" srcId="{88592D46-B113-4718-88D3-F44FF4C02667}" destId="{5FF45DA9-528B-4DAE-8373-09F77E915106}" srcOrd="0" destOrd="0" presId="urn:microsoft.com/office/officeart/2005/8/layout/process5"/>
    <dgm:cxn modelId="{0707F374-3D5C-48F5-956B-A8241550A5AE}" type="presParOf" srcId="{88592D46-B113-4718-88D3-F44FF4C02667}" destId="{A459490D-BC19-47D9-BDE0-D95646931E98}" srcOrd="1" destOrd="0" presId="urn:microsoft.com/office/officeart/2005/8/layout/process5"/>
    <dgm:cxn modelId="{A4516CC9-7E59-429D-BD21-87B7D3C01FC9}" type="presParOf" srcId="{A459490D-BC19-47D9-BDE0-D95646931E98}" destId="{CD82A394-5884-44DA-B0C9-75A7A133BE81}" srcOrd="0" destOrd="0" presId="urn:microsoft.com/office/officeart/2005/8/layout/process5"/>
    <dgm:cxn modelId="{910E3D3D-EC55-4173-8BB7-0CFF0998E93E}" type="presParOf" srcId="{88592D46-B113-4718-88D3-F44FF4C02667}" destId="{89A5077E-8B5D-40A9-9BEC-C0EA93F62B42}" srcOrd="2" destOrd="0" presId="urn:microsoft.com/office/officeart/2005/8/layout/process5"/>
    <dgm:cxn modelId="{CE8A3B9F-93C6-4254-9076-9CC8D6C3C208}" type="presParOf" srcId="{88592D46-B113-4718-88D3-F44FF4C02667}" destId="{FD505114-0955-4421-81B4-4C164BF1D49C}" srcOrd="3" destOrd="0" presId="urn:microsoft.com/office/officeart/2005/8/layout/process5"/>
    <dgm:cxn modelId="{5DB697F7-3732-4DF0-B265-548D1D86C91F}" type="presParOf" srcId="{FD505114-0955-4421-81B4-4C164BF1D49C}" destId="{42099DB5-E174-4293-8DBE-10864BD0A2A4}" srcOrd="0" destOrd="0" presId="urn:microsoft.com/office/officeart/2005/8/layout/process5"/>
    <dgm:cxn modelId="{B11EC65A-0930-4EA8-AC83-FC6A13E27B99}" type="presParOf" srcId="{88592D46-B113-4718-88D3-F44FF4C02667}" destId="{2C7A2AC0-0BFA-49CF-9737-E8E7981C5478}" srcOrd="4" destOrd="0" presId="urn:microsoft.com/office/officeart/2005/8/layout/process5"/>
    <dgm:cxn modelId="{71A54771-4777-4931-AD79-257605072763}" type="presParOf" srcId="{88592D46-B113-4718-88D3-F44FF4C02667}" destId="{70E1DD0A-EFC7-49C7-B758-3AC9928E62D7}" srcOrd="5" destOrd="0" presId="urn:microsoft.com/office/officeart/2005/8/layout/process5"/>
    <dgm:cxn modelId="{D69025F6-46F9-4281-BCC4-2107A11C2C91}" type="presParOf" srcId="{70E1DD0A-EFC7-49C7-B758-3AC9928E62D7}" destId="{7495BB43-0061-4026-BFBB-8FE4BC407FD5}" srcOrd="0" destOrd="0" presId="urn:microsoft.com/office/officeart/2005/8/layout/process5"/>
    <dgm:cxn modelId="{643CD21F-1CBA-4F58-92CD-B7D99193B8CB}" type="presParOf" srcId="{88592D46-B113-4718-88D3-F44FF4C02667}" destId="{FF37E108-C145-4238-9594-1C8120EA6200}" srcOrd="6" destOrd="0" presId="urn:microsoft.com/office/officeart/2005/8/layout/process5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ln w="3175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D30D44-C812-4E7C-AE7A-E4E89BAD1E49}" type="doc">
      <dgm:prSet loTypeId="urn:microsoft.com/office/officeart/2005/8/layout/process5" loCatId="process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pl-PL"/>
        </a:p>
      </dgm:t>
    </dgm:pt>
    <dgm:pt modelId="{C8706C69-725F-4579-A76C-BE1BC50E1EBD}">
      <dgm:prSet phldrT="[Tekst]"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Zakończenie pracy przez zdających</a:t>
          </a:r>
        </a:p>
      </dgm:t>
    </dgm:pt>
    <dgm:pt modelId="{3E9374F8-5D58-453F-B908-38460965F36F}" type="parTrans" cxnId="{C8E44501-CE00-4084-B557-3BBF0FBFC0A8}">
      <dgm:prSet/>
      <dgm:spPr/>
      <dgm:t>
        <a:bodyPr/>
        <a:lstStyle/>
        <a:p>
          <a:endParaRPr lang="pl-PL" sz="2000" b="0" dirty="0">
            <a:solidFill>
              <a:srgbClr val="000099"/>
            </a:solidFill>
          </a:endParaRPr>
        </a:p>
      </dgm:t>
    </dgm:pt>
    <dgm:pt modelId="{DD247A3B-E0DD-4EB5-9C67-81ED28E05EFF}" type="sibTrans" cxnId="{C8E44501-CE00-4084-B557-3BBF0FBFC0A8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l-PL" sz="2000" b="0" dirty="0">
            <a:solidFill>
              <a:srgbClr val="000099"/>
            </a:solidFill>
          </a:endParaRPr>
        </a:p>
      </dgm:t>
    </dgm:pt>
    <dgm:pt modelId="{7B93E355-E901-4EAC-A329-6A81494A3DE9}">
      <dgm:prSet phldrT="[Tekst]"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Egzaminator ocenia rezultaty </a:t>
          </a:r>
          <a:r>
            <a:rPr lang="pl-PL" sz="2000" b="1" dirty="0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(w i </a:t>
          </a:r>
          <a:r>
            <a:rPr lang="pl-PL" sz="2000" b="1" dirty="0" err="1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wk</a:t>
          </a:r>
          <a:r>
            <a:rPr lang="pl-PL" sz="2000" b="1" dirty="0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)</a:t>
          </a:r>
        </a:p>
      </dgm:t>
    </dgm:pt>
    <dgm:pt modelId="{8405EA5D-E84D-474A-BC18-DCD5605CE527}" type="parTrans" cxnId="{5767DB02-129D-4680-9F04-D59949162BD2}">
      <dgm:prSet/>
      <dgm:spPr/>
      <dgm:t>
        <a:bodyPr/>
        <a:lstStyle/>
        <a:p>
          <a:endParaRPr lang="pl-PL" sz="2000" b="0" dirty="0">
            <a:solidFill>
              <a:srgbClr val="000099"/>
            </a:solidFill>
          </a:endParaRPr>
        </a:p>
      </dgm:t>
    </dgm:pt>
    <dgm:pt modelId="{BE7DFC8C-D49F-444F-BCBC-063F4EF928C9}" type="sibTrans" cxnId="{5767DB02-129D-4680-9F04-D59949162BD2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l-PL" sz="2000" b="0" dirty="0">
            <a:solidFill>
              <a:srgbClr val="000099"/>
            </a:solidFill>
          </a:endParaRPr>
        </a:p>
      </dgm:t>
    </dgm:pt>
    <dgm:pt modelId="{A4436595-7C54-4F61-8114-96F430A2D7CF}">
      <dgm:prSet phldrT="[Tekst]"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Pakowanie dokumentacji</a:t>
          </a:r>
          <a:b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</a:br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po egzaminie</a:t>
          </a:r>
        </a:p>
      </dgm:t>
    </dgm:pt>
    <dgm:pt modelId="{D41A0C50-C1F9-4B8F-971E-F1E5CDC0EED4}" type="parTrans" cxnId="{CC7CE393-02D9-470A-80D2-CBC5762C9CD0}">
      <dgm:prSet/>
      <dgm:spPr/>
      <dgm:t>
        <a:bodyPr/>
        <a:lstStyle/>
        <a:p>
          <a:endParaRPr lang="pl-PL" sz="2000" b="0" dirty="0">
            <a:solidFill>
              <a:srgbClr val="000099"/>
            </a:solidFill>
          </a:endParaRPr>
        </a:p>
      </dgm:t>
    </dgm:pt>
    <dgm:pt modelId="{DC7072F5-7BAA-4058-8E95-0C85068D1DD5}" type="sibTrans" cxnId="{CC7CE393-02D9-470A-80D2-CBC5762C9CD0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l-PL" sz="2000" b="0" dirty="0">
            <a:solidFill>
              <a:srgbClr val="000099"/>
            </a:solidFill>
          </a:endParaRPr>
        </a:p>
      </dgm:t>
    </dgm:pt>
    <dgm:pt modelId="{38ED7E03-5E28-4707-8F4B-1F93549971BE}">
      <dgm:prSet phldrT="[Tekst]"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Przekazanie dokumentacji PZE</a:t>
          </a:r>
        </a:p>
      </dgm:t>
    </dgm:pt>
    <dgm:pt modelId="{7A50769C-FC52-46CE-B395-0734C660BD2F}" type="parTrans" cxnId="{60157077-0D80-4349-9BF6-7949B653A772}">
      <dgm:prSet/>
      <dgm:spPr/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2DEDFD25-ADD1-494B-A078-99885F96580F}" type="sibTrans" cxnId="{60157077-0D80-4349-9BF6-7949B653A772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99179F2D-7968-4ADB-A6C9-1FF07BF48E23}">
      <dgm:prSet phldrT="[Tekst]"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Sporządzenie protokołu zbiorczego</a:t>
          </a:r>
        </a:p>
      </dgm:t>
    </dgm:pt>
    <dgm:pt modelId="{F663D874-9479-4C91-B332-8DB46C09520F}" type="parTrans" cxnId="{4A375166-C0C3-4DDC-A46A-7ED89ECD8BD7}">
      <dgm:prSet/>
      <dgm:spPr/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4AE89103-9EB4-44E5-B4B6-0D1B0F1B2E5A}" type="sibTrans" cxnId="{4A375166-C0C3-4DDC-A46A-7ED89ECD8BD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6AB3829B-FEB6-4929-948A-3A1FC2CB75EF}">
      <dgm:prSet phldrT="[Tekst]" custT="1"/>
      <dgm:spPr>
        <a:ln>
          <a:solidFill>
            <a:srgbClr val="000099"/>
          </a:solidFill>
        </a:ln>
      </dgm:spPr>
      <dgm:t>
        <a:bodyPr/>
        <a:lstStyle/>
        <a:p>
          <a:r>
            <a:rPr lang="pl-PL" sz="2000" b="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Przekazanie dokumentacji po egzaminie do OKE</a:t>
          </a:r>
        </a:p>
      </dgm:t>
    </dgm:pt>
    <dgm:pt modelId="{FC639C0B-721C-4123-A086-7B35492ACC03}" type="parTrans" cxnId="{60F1D343-0BE1-438A-AFFF-14B2F56D93B0}">
      <dgm:prSet/>
      <dgm:spPr/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2764128A-912C-4C28-BBB0-9FCA658CE4D0}" type="sibTrans" cxnId="{60F1D343-0BE1-438A-AFFF-14B2F56D93B0}">
      <dgm:prSet/>
      <dgm:spPr/>
      <dgm:t>
        <a:bodyPr/>
        <a:lstStyle/>
        <a:p>
          <a:endParaRPr lang="pl-PL" sz="2000" dirty="0">
            <a:solidFill>
              <a:srgbClr val="000099"/>
            </a:solidFill>
          </a:endParaRPr>
        </a:p>
      </dgm:t>
    </dgm:pt>
    <dgm:pt modelId="{88592D46-B113-4718-88D3-F44FF4C02667}" type="pres">
      <dgm:prSet presAssocID="{86D30D44-C812-4E7C-AE7A-E4E89BAD1E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0707561-6C47-4701-92C5-3FC7A272D1A8}" type="pres">
      <dgm:prSet presAssocID="{C8706C69-725F-4579-A76C-BE1BC50E1EBD}" presName="node" presStyleLbl="node1" presStyleIdx="0" presStyleCnt="6" custScaleX="1057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875855-792B-4F31-BBE4-9288FE3E04F1}" type="pres">
      <dgm:prSet presAssocID="{DD247A3B-E0DD-4EB5-9C67-81ED28E05EFF}" presName="sibTrans" presStyleLbl="sibTrans2D1" presStyleIdx="0" presStyleCnt="5" custScaleX="155122" custLinFactNeighborX="21177" custLinFactNeighborY="-5678"/>
      <dgm:spPr/>
      <dgm:t>
        <a:bodyPr/>
        <a:lstStyle/>
        <a:p>
          <a:endParaRPr lang="pl-PL"/>
        </a:p>
      </dgm:t>
    </dgm:pt>
    <dgm:pt modelId="{875B6852-396B-43ED-9425-6FFFDD8570DA}" type="pres">
      <dgm:prSet presAssocID="{DD247A3B-E0DD-4EB5-9C67-81ED28E05EFF}" presName="connectorText" presStyleLbl="sibTrans2D1" presStyleIdx="0" presStyleCnt="5"/>
      <dgm:spPr/>
      <dgm:t>
        <a:bodyPr/>
        <a:lstStyle/>
        <a:p>
          <a:endParaRPr lang="pl-PL"/>
        </a:p>
      </dgm:t>
    </dgm:pt>
    <dgm:pt modelId="{6B69D0AA-803F-4B45-AD73-C8729ABC531A}" type="pres">
      <dgm:prSet presAssocID="{7B93E355-E901-4EAC-A329-6A81494A3DE9}" presName="node" presStyleLbl="node1" presStyleIdx="1" presStyleCnt="6" custScaleX="11353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82130C-83B3-4108-86E3-93910EC430F8}" type="pres">
      <dgm:prSet presAssocID="{BE7DFC8C-D49F-444F-BCBC-063F4EF928C9}" presName="sibTrans" presStyleLbl="sibTrans2D1" presStyleIdx="1" presStyleCnt="5" custScaleX="158761" custLinFactNeighborX="15883" custLinFactNeighborY="-5678"/>
      <dgm:spPr/>
      <dgm:t>
        <a:bodyPr/>
        <a:lstStyle/>
        <a:p>
          <a:endParaRPr lang="pl-PL"/>
        </a:p>
      </dgm:t>
    </dgm:pt>
    <dgm:pt modelId="{1A9E9655-0DEA-495A-BE09-5E928E343E0A}" type="pres">
      <dgm:prSet presAssocID="{BE7DFC8C-D49F-444F-BCBC-063F4EF928C9}" presName="connectorText" presStyleLbl="sibTrans2D1" presStyleIdx="1" presStyleCnt="5"/>
      <dgm:spPr/>
      <dgm:t>
        <a:bodyPr/>
        <a:lstStyle/>
        <a:p>
          <a:endParaRPr lang="pl-PL"/>
        </a:p>
      </dgm:t>
    </dgm:pt>
    <dgm:pt modelId="{88FBBFDE-BA0D-4248-9669-CFF117F2A9B5}" type="pres">
      <dgm:prSet presAssocID="{A4436595-7C54-4F61-8114-96F430A2D7CF}" presName="node" presStyleLbl="node1" presStyleIdx="2" presStyleCnt="6" custScaleX="12250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62D41A-C094-499B-94CB-11B7913B4C6E}" type="pres">
      <dgm:prSet presAssocID="{DC7072F5-7BAA-4058-8E95-0C85068D1DD5}" presName="sibTrans" presStyleLbl="sibTrans2D1" presStyleIdx="2" presStyleCnt="5" custScaleX="175059"/>
      <dgm:spPr/>
      <dgm:t>
        <a:bodyPr/>
        <a:lstStyle/>
        <a:p>
          <a:endParaRPr lang="pl-PL"/>
        </a:p>
      </dgm:t>
    </dgm:pt>
    <dgm:pt modelId="{A4886693-0174-482B-9F65-33F6ADAC67D7}" type="pres">
      <dgm:prSet presAssocID="{DC7072F5-7BAA-4058-8E95-0C85068D1DD5}" presName="connectorText" presStyleLbl="sibTrans2D1" presStyleIdx="2" presStyleCnt="5"/>
      <dgm:spPr/>
      <dgm:t>
        <a:bodyPr/>
        <a:lstStyle/>
        <a:p>
          <a:endParaRPr lang="pl-PL"/>
        </a:p>
      </dgm:t>
    </dgm:pt>
    <dgm:pt modelId="{BE58B7A5-06C2-45AE-8D13-E0B90F930F45}" type="pres">
      <dgm:prSet presAssocID="{38ED7E03-5E28-4707-8F4B-1F93549971BE}" presName="node" presStyleLbl="node1" presStyleIdx="3" presStyleCnt="6" custScaleX="117431" custLinFactNeighborX="725" custLinFactNeighborY="-827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3E469B-1883-456B-B7C0-A7B84D50CD58}" type="pres">
      <dgm:prSet presAssocID="{2DEDFD25-ADD1-494B-A078-99885F96580F}" presName="sibTrans" presStyleLbl="sibTrans2D1" presStyleIdx="3" presStyleCnt="5" custScaleX="158761" custLinFactNeighborY="-9836"/>
      <dgm:spPr/>
      <dgm:t>
        <a:bodyPr/>
        <a:lstStyle/>
        <a:p>
          <a:endParaRPr lang="pl-PL"/>
        </a:p>
      </dgm:t>
    </dgm:pt>
    <dgm:pt modelId="{9B2AA6EB-A266-467F-A278-E90350003235}" type="pres">
      <dgm:prSet presAssocID="{2DEDFD25-ADD1-494B-A078-99885F96580F}" presName="connectorText" presStyleLbl="sibTrans2D1" presStyleIdx="3" presStyleCnt="5"/>
      <dgm:spPr/>
      <dgm:t>
        <a:bodyPr/>
        <a:lstStyle/>
        <a:p>
          <a:endParaRPr lang="pl-PL"/>
        </a:p>
      </dgm:t>
    </dgm:pt>
    <dgm:pt modelId="{7E8E27B2-2519-49F4-ABD5-3B7DED22900B}" type="pres">
      <dgm:prSet presAssocID="{99179F2D-7968-4ADB-A6C9-1FF07BF48E23}" presName="node" presStyleLbl="node1" presStyleIdx="4" presStyleCnt="6" custScaleX="113533" custLinFactNeighborX="1949" custLinFactNeighborY="-1643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22D96F-2628-4070-AA0E-E769DE0DB304}" type="pres">
      <dgm:prSet presAssocID="{4AE89103-9EB4-44E5-B4B6-0D1B0F1B2E5A}" presName="sibTrans" presStyleLbl="sibTrans2D1" presStyleIdx="4" presStyleCnt="5" custAng="21446472" custScaleX="163644" custLinFactNeighborX="4960" custLinFactNeighborY="16869"/>
      <dgm:spPr/>
      <dgm:t>
        <a:bodyPr/>
        <a:lstStyle/>
        <a:p>
          <a:endParaRPr lang="pl-PL"/>
        </a:p>
      </dgm:t>
    </dgm:pt>
    <dgm:pt modelId="{7135EF3A-BB2F-4CB3-BBED-4D9D512B1AC4}" type="pres">
      <dgm:prSet presAssocID="{4AE89103-9EB4-44E5-B4B6-0D1B0F1B2E5A}" presName="connectorText" presStyleLbl="sibTrans2D1" presStyleIdx="4" presStyleCnt="5"/>
      <dgm:spPr/>
      <dgm:t>
        <a:bodyPr/>
        <a:lstStyle/>
        <a:p>
          <a:endParaRPr lang="pl-PL"/>
        </a:p>
      </dgm:t>
    </dgm:pt>
    <dgm:pt modelId="{0CBD0C8C-9120-4DD7-8B61-CB77C0697C0C}" type="pres">
      <dgm:prSet presAssocID="{6AB3829B-FEB6-4929-948A-3A1FC2CB75EF}" presName="node" presStyleLbl="node1" presStyleIdx="5" presStyleCnt="6" custScaleX="113533" custLinFactNeighborX="-725" custLinFactNeighborY="-1643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084D71F-98D2-4A71-99B5-A4EA17CDB0C7}" type="presOf" srcId="{4AE89103-9EB4-44E5-B4B6-0D1B0F1B2E5A}" destId="{8E22D96F-2628-4070-AA0E-E769DE0DB304}" srcOrd="0" destOrd="0" presId="urn:microsoft.com/office/officeart/2005/8/layout/process5"/>
    <dgm:cxn modelId="{6E0BF52B-A88C-40BB-9D99-FCE33BA2CF89}" type="presOf" srcId="{4AE89103-9EB4-44E5-B4B6-0D1B0F1B2E5A}" destId="{7135EF3A-BB2F-4CB3-BBED-4D9D512B1AC4}" srcOrd="1" destOrd="0" presId="urn:microsoft.com/office/officeart/2005/8/layout/process5"/>
    <dgm:cxn modelId="{94F6954C-CBCC-4817-B0F9-FF84D3622EA0}" type="presOf" srcId="{99179F2D-7968-4ADB-A6C9-1FF07BF48E23}" destId="{7E8E27B2-2519-49F4-ABD5-3B7DED22900B}" srcOrd="0" destOrd="0" presId="urn:microsoft.com/office/officeart/2005/8/layout/process5"/>
    <dgm:cxn modelId="{7D16138D-EE03-4D92-B172-0FAED8A6BA61}" type="presOf" srcId="{BE7DFC8C-D49F-444F-BCBC-063F4EF928C9}" destId="{1A9E9655-0DEA-495A-BE09-5E928E343E0A}" srcOrd="1" destOrd="0" presId="urn:microsoft.com/office/officeart/2005/8/layout/process5"/>
    <dgm:cxn modelId="{B9FBA4A8-B7A4-49E7-BCCC-F0305A562122}" type="presOf" srcId="{DD247A3B-E0DD-4EB5-9C67-81ED28E05EFF}" destId="{875B6852-396B-43ED-9425-6FFFDD8570DA}" srcOrd="1" destOrd="0" presId="urn:microsoft.com/office/officeart/2005/8/layout/process5"/>
    <dgm:cxn modelId="{1AD78E1C-D254-4862-AE1A-7420DB3C6A76}" type="presOf" srcId="{2DEDFD25-ADD1-494B-A078-99885F96580F}" destId="{4D3E469B-1883-456B-B7C0-A7B84D50CD58}" srcOrd="0" destOrd="0" presId="urn:microsoft.com/office/officeart/2005/8/layout/process5"/>
    <dgm:cxn modelId="{5767DB02-129D-4680-9F04-D59949162BD2}" srcId="{86D30D44-C812-4E7C-AE7A-E4E89BAD1E49}" destId="{7B93E355-E901-4EAC-A329-6A81494A3DE9}" srcOrd="1" destOrd="0" parTransId="{8405EA5D-E84D-474A-BC18-DCD5605CE527}" sibTransId="{BE7DFC8C-D49F-444F-BCBC-063F4EF928C9}"/>
    <dgm:cxn modelId="{C896E22C-CB9F-46A2-B6D1-869323BA61F4}" type="presOf" srcId="{7B93E355-E901-4EAC-A329-6A81494A3DE9}" destId="{6B69D0AA-803F-4B45-AD73-C8729ABC531A}" srcOrd="0" destOrd="0" presId="urn:microsoft.com/office/officeart/2005/8/layout/process5"/>
    <dgm:cxn modelId="{60F1D343-0BE1-438A-AFFF-14B2F56D93B0}" srcId="{86D30D44-C812-4E7C-AE7A-E4E89BAD1E49}" destId="{6AB3829B-FEB6-4929-948A-3A1FC2CB75EF}" srcOrd="5" destOrd="0" parTransId="{FC639C0B-721C-4123-A086-7B35492ACC03}" sibTransId="{2764128A-912C-4C28-BBB0-9FCA658CE4D0}"/>
    <dgm:cxn modelId="{AEB423F3-FBD8-46D5-B34F-9286BC114C67}" type="presOf" srcId="{DD247A3B-E0DD-4EB5-9C67-81ED28E05EFF}" destId="{38875855-792B-4F31-BBE4-9288FE3E04F1}" srcOrd="0" destOrd="0" presId="urn:microsoft.com/office/officeart/2005/8/layout/process5"/>
    <dgm:cxn modelId="{8DEA89E2-193E-4017-9B17-AAC08F41D6DF}" type="presOf" srcId="{6AB3829B-FEB6-4929-948A-3A1FC2CB75EF}" destId="{0CBD0C8C-9120-4DD7-8B61-CB77C0697C0C}" srcOrd="0" destOrd="0" presId="urn:microsoft.com/office/officeart/2005/8/layout/process5"/>
    <dgm:cxn modelId="{CC7CE393-02D9-470A-80D2-CBC5762C9CD0}" srcId="{86D30D44-C812-4E7C-AE7A-E4E89BAD1E49}" destId="{A4436595-7C54-4F61-8114-96F430A2D7CF}" srcOrd="2" destOrd="0" parTransId="{D41A0C50-C1F9-4B8F-971E-F1E5CDC0EED4}" sibTransId="{DC7072F5-7BAA-4058-8E95-0C85068D1DD5}"/>
    <dgm:cxn modelId="{E967E3A2-EB8A-42AE-968F-2EAFB63F4623}" type="presOf" srcId="{BE7DFC8C-D49F-444F-BCBC-063F4EF928C9}" destId="{D282130C-83B3-4108-86E3-93910EC430F8}" srcOrd="0" destOrd="0" presId="urn:microsoft.com/office/officeart/2005/8/layout/process5"/>
    <dgm:cxn modelId="{5D62503A-F358-49FC-8AD2-3C355479AFDB}" type="presOf" srcId="{C8706C69-725F-4579-A76C-BE1BC50E1EBD}" destId="{80707561-6C47-4701-92C5-3FC7A272D1A8}" srcOrd="0" destOrd="0" presId="urn:microsoft.com/office/officeart/2005/8/layout/process5"/>
    <dgm:cxn modelId="{3CF9887B-1A43-428E-ADF8-0ACD05E7F59D}" type="presOf" srcId="{DC7072F5-7BAA-4058-8E95-0C85068D1DD5}" destId="{A4886693-0174-482B-9F65-33F6ADAC67D7}" srcOrd="1" destOrd="0" presId="urn:microsoft.com/office/officeart/2005/8/layout/process5"/>
    <dgm:cxn modelId="{9F8E71E1-DA40-415B-B4E5-5E42FC3BB5AB}" type="presOf" srcId="{38ED7E03-5E28-4707-8F4B-1F93549971BE}" destId="{BE58B7A5-06C2-45AE-8D13-E0B90F930F45}" srcOrd="0" destOrd="0" presId="urn:microsoft.com/office/officeart/2005/8/layout/process5"/>
    <dgm:cxn modelId="{60157077-0D80-4349-9BF6-7949B653A772}" srcId="{86D30D44-C812-4E7C-AE7A-E4E89BAD1E49}" destId="{38ED7E03-5E28-4707-8F4B-1F93549971BE}" srcOrd="3" destOrd="0" parTransId="{7A50769C-FC52-46CE-B395-0734C660BD2F}" sibTransId="{2DEDFD25-ADD1-494B-A078-99885F96580F}"/>
    <dgm:cxn modelId="{5614A670-CF54-4BAA-86B9-0AF1B5091137}" type="presOf" srcId="{2DEDFD25-ADD1-494B-A078-99885F96580F}" destId="{9B2AA6EB-A266-467F-A278-E90350003235}" srcOrd="1" destOrd="0" presId="urn:microsoft.com/office/officeart/2005/8/layout/process5"/>
    <dgm:cxn modelId="{F1F55F61-2930-4913-9CC5-E07C47246D3C}" type="presOf" srcId="{86D30D44-C812-4E7C-AE7A-E4E89BAD1E49}" destId="{88592D46-B113-4718-88D3-F44FF4C02667}" srcOrd="0" destOrd="0" presId="urn:microsoft.com/office/officeart/2005/8/layout/process5"/>
    <dgm:cxn modelId="{C8E44501-CE00-4084-B557-3BBF0FBFC0A8}" srcId="{86D30D44-C812-4E7C-AE7A-E4E89BAD1E49}" destId="{C8706C69-725F-4579-A76C-BE1BC50E1EBD}" srcOrd="0" destOrd="0" parTransId="{3E9374F8-5D58-453F-B908-38460965F36F}" sibTransId="{DD247A3B-E0DD-4EB5-9C67-81ED28E05EFF}"/>
    <dgm:cxn modelId="{4A375166-C0C3-4DDC-A46A-7ED89ECD8BD7}" srcId="{86D30D44-C812-4E7C-AE7A-E4E89BAD1E49}" destId="{99179F2D-7968-4ADB-A6C9-1FF07BF48E23}" srcOrd="4" destOrd="0" parTransId="{F663D874-9479-4C91-B332-8DB46C09520F}" sibTransId="{4AE89103-9EB4-44E5-B4B6-0D1B0F1B2E5A}"/>
    <dgm:cxn modelId="{111216C0-3F2C-4AA7-893B-4ABCF957DE07}" type="presOf" srcId="{A4436595-7C54-4F61-8114-96F430A2D7CF}" destId="{88FBBFDE-BA0D-4248-9669-CFF117F2A9B5}" srcOrd="0" destOrd="0" presId="urn:microsoft.com/office/officeart/2005/8/layout/process5"/>
    <dgm:cxn modelId="{00242D1E-E330-42B4-B17D-219EDB068870}" type="presOf" srcId="{DC7072F5-7BAA-4058-8E95-0C85068D1DD5}" destId="{1662D41A-C094-499B-94CB-11B7913B4C6E}" srcOrd="0" destOrd="0" presId="urn:microsoft.com/office/officeart/2005/8/layout/process5"/>
    <dgm:cxn modelId="{022E3E47-60BB-409D-9433-647D4DB9EF01}" type="presParOf" srcId="{88592D46-B113-4718-88D3-F44FF4C02667}" destId="{80707561-6C47-4701-92C5-3FC7A272D1A8}" srcOrd="0" destOrd="0" presId="urn:microsoft.com/office/officeart/2005/8/layout/process5"/>
    <dgm:cxn modelId="{4C186B98-FD6D-4766-B13C-6FE4A672D9EC}" type="presParOf" srcId="{88592D46-B113-4718-88D3-F44FF4C02667}" destId="{38875855-792B-4F31-BBE4-9288FE3E04F1}" srcOrd="1" destOrd="0" presId="urn:microsoft.com/office/officeart/2005/8/layout/process5"/>
    <dgm:cxn modelId="{BFFB14DC-C6CB-4EAF-927D-C416D6091D46}" type="presParOf" srcId="{38875855-792B-4F31-BBE4-9288FE3E04F1}" destId="{875B6852-396B-43ED-9425-6FFFDD8570DA}" srcOrd="0" destOrd="0" presId="urn:microsoft.com/office/officeart/2005/8/layout/process5"/>
    <dgm:cxn modelId="{36DECBD5-012C-485F-8E7F-C9290967F734}" type="presParOf" srcId="{88592D46-B113-4718-88D3-F44FF4C02667}" destId="{6B69D0AA-803F-4B45-AD73-C8729ABC531A}" srcOrd="2" destOrd="0" presId="urn:microsoft.com/office/officeart/2005/8/layout/process5"/>
    <dgm:cxn modelId="{1A7685B6-0E57-4CA0-8384-C9DCC1F03BFE}" type="presParOf" srcId="{88592D46-B113-4718-88D3-F44FF4C02667}" destId="{D282130C-83B3-4108-86E3-93910EC430F8}" srcOrd="3" destOrd="0" presId="urn:microsoft.com/office/officeart/2005/8/layout/process5"/>
    <dgm:cxn modelId="{ACDF3475-674C-4FB5-9B71-99EF20CD6838}" type="presParOf" srcId="{D282130C-83B3-4108-86E3-93910EC430F8}" destId="{1A9E9655-0DEA-495A-BE09-5E928E343E0A}" srcOrd="0" destOrd="0" presId="urn:microsoft.com/office/officeart/2005/8/layout/process5"/>
    <dgm:cxn modelId="{1DDAE3A2-EF1C-4C05-96C2-371BC85DD738}" type="presParOf" srcId="{88592D46-B113-4718-88D3-F44FF4C02667}" destId="{88FBBFDE-BA0D-4248-9669-CFF117F2A9B5}" srcOrd="4" destOrd="0" presId="urn:microsoft.com/office/officeart/2005/8/layout/process5"/>
    <dgm:cxn modelId="{DA9AD43D-7826-4390-A032-89D722EF693D}" type="presParOf" srcId="{88592D46-B113-4718-88D3-F44FF4C02667}" destId="{1662D41A-C094-499B-94CB-11B7913B4C6E}" srcOrd="5" destOrd="0" presId="urn:microsoft.com/office/officeart/2005/8/layout/process5"/>
    <dgm:cxn modelId="{25F57170-BB13-4FF0-B4D6-E9010155F3E1}" type="presParOf" srcId="{1662D41A-C094-499B-94CB-11B7913B4C6E}" destId="{A4886693-0174-482B-9F65-33F6ADAC67D7}" srcOrd="0" destOrd="0" presId="urn:microsoft.com/office/officeart/2005/8/layout/process5"/>
    <dgm:cxn modelId="{B565675A-5DE4-44D4-8A8F-79FED711EA51}" type="presParOf" srcId="{88592D46-B113-4718-88D3-F44FF4C02667}" destId="{BE58B7A5-06C2-45AE-8D13-E0B90F930F45}" srcOrd="6" destOrd="0" presId="urn:microsoft.com/office/officeart/2005/8/layout/process5"/>
    <dgm:cxn modelId="{3582B581-614D-4E17-ABC6-DC68AD62ACB1}" type="presParOf" srcId="{88592D46-B113-4718-88D3-F44FF4C02667}" destId="{4D3E469B-1883-456B-B7C0-A7B84D50CD58}" srcOrd="7" destOrd="0" presId="urn:microsoft.com/office/officeart/2005/8/layout/process5"/>
    <dgm:cxn modelId="{0DA54B05-DED7-4BCB-9BB8-196F5B2B689A}" type="presParOf" srcId="{4D3E469B-1883-456B-B7C0-A7B84D50CD58}" destId="{9B2AA6EB-A266-467F-A278-E90350003235}" srcOrd="0" destOrd="0" presId="urn:microsoft.com/office/officeart/2005/8/layout/process5"/>
    <dgm:cxn modelId="{57DB13B8-D148-4B0B-A855-12F19C7C8D9E}" type="presParOf" srcId="{88592D46-B113-4718-88D3-F44FF4C02667}" destId="{7E8E27B2-2519-49F4-ABD5-3B7DED22900B}" srcOrd="8" destOrd="0" presId="urn:microsoft.com/office/officeart/2005/8/layout/process5"/>
    <dgm:cxn modelId="{0310EE8F-D98F-4BB5-B2F0-895CA1D13AB9}" type="presParOf" srcId="{88592D46-B113-4718-88D3-F44FF4C02667}" destId="{8E22D96F-2628-4070-AA0E-E769DE0DB304}" srcOrd="9" destOrd="0" presId="urn:microsoft.com/office/officeart/2005/8/layout/process5"/>
    <dgm:cxn modelId="{9DE83E06-5068-4164-89B9-D3D4B9802F6C}" type="presParOf" srcId="{8E22D96F-2628-4070-AA0E-E769DE0DB304}" destId="{7135EF3A-BB2F-4CB3-BBED-4D9D512B1AC4}" srcOrd="0" destOrd="0" presId="urn:microsoft.com/office/officeart/2005/8/layout/process5"/>
    <dgm:cxn modelId="{AEEB407E-99DD-4ABB-B360-AAF8BB118EB6}" type="presParOf" srcId="{88592D46-B113-4718-88D3-F44FF4C02667}" destId="{0CBD0C8C-9120-4DD7-8B61-CB77C0697C0C}" srcOrd="10" destOrd="0" presId="urn:microsoft.com/office/officeart/2005/8/layout/process5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ln w="3175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6C16F3-1F83-B54E-8DB0-6F43FBCDB4F6}" type="doc">
      <dgm:prSet loTypeId="urn:microsoft.com/office/officeart/2008/layout/LinedLis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A111571A-B5B4-174B-9947-9572DD53D956}">
      <dgm:prSet phldrT="[Tekst]" custT="1"/>
      <dgm:spPr>
        <a:ln>
          <a:noFill/>
        </a:ln>
      </dgm:spPr>
      <dgm:t>
        <a:bodyPr anchor="ctr"/>
        <a:lstStyle/>
        <a:p>
          <a:pPr algn="just"/>
          <a:r>
            <a:rPr lang="pl-PL" sz="2400" strike="noStrike" baseline="0" dirty="0">
              <a:solidFill>
                <a:srgbClr val="FF0000"/>
              </a:solidFill>
              <a:latin typeface="Arial Narrow" panose="020B0606020202030204" pitchFamily="34" charset="0"/>
            </a:rPr>
            <a:t>Przerwać egzamin </a:t>
          </a:r>
          <a:r>
            <a:rPr lang="pl-PL" sz="2400" strike="noStrike" baseline="0" dirty="0">
              <a:solidFill>
                <a:srgbClr val="000099"/>
              </a:solidFill>
              <a:latin typeface="Arial Narrow" panose="020B0606020202030204" pitchFamily="34" charset="0"/>
            </a:rPr>
            <a:t>może przewodniczący ZE (część pisemna) lub przewodniczący ZN (część praktyczna) wypełniając Decyzję </a:t>
          </a:r>
          <a:br>
            <a:rPr lang="pl-PL" sz="2400" strike="noStrike" baseline="0" dirty="0">
              <a:solidFill>
                <a:srgbClr val="000099"/>
              </a:solidFill>
              <a:latin typeface="Arial Narrow" panose="020B0606020202030204" pitchFamily="34" charset="0"/>
            </a:rPr>
          </a:br>
          <a:r>
            <a:rPr lang="pl-PL" sz="2400" strike="noStrike" baseline="0" dirty="0">
              <a:solidFill>
                <a:srgbClr val="000099"/>
              </a:solidFill>
              <a:latin typeface="Arial Narrow" panose="020B0606020202030204" pitchFamily="34" charset="0"/>
            </a:rPr>
            <a:t>o przerwaniu i unieważnieniu części egzaminu Załącznik  nr 7</a:t>
          </a:r>
        </a:p>
      </dgm:t>
    </dgm:pt>
    <dgm:pt modelId="{399F41D8-41C5-F545-A247-8F5375763D24}" type="parTrans" cxnId="{575BE2C5-65D1-1944-8492-CF00C1EC4E34}">
      <dgm:prSet/>
      <dgm:spPr/>
      <dgm:t>
        <a:bodyPr/>
        <a:lstStyle/>
        <a:p>
          <a:endParaRPr lang="pl-PL" sz="2400">
            <a:solidFill>
              <a:srgbClr val="000099"/>
            </a:solidFill>
          </a:endParaRPr>
        </a:p>
      </dgm:t>
    </dgm:pt>
    <dgm:pt modelId="{11C5257B-6150-E442-B07A-86E06D8654DA}" type="sibTrans" cxnId="{575BE2C5-65D1-1944-8492-CF00C1EC4E34}">
      <dgm:prSet/>
      <dgm:spPr/>
      <dgm:t>
        <a:bodyPr/>
        <a:lstStyle/>
        <a:p>
          <a:endParaRPr lang="pl-PL" sz="2400">
            <a:solidFill>
              <a:srgbClr val="000099"/>
            </a:solidFill>
          </a:endParaRPr>
        </a:p>
      </dgm:t>
    </dgm:pt>
    <dgm:pt modelId="{C727D285-2EBD-406E-98C4-BFF99953C89D}">
      <dgm:prSet phldrT="[Tekst]" custT="1"/>
      <dgm:spPr>
        <a:ln>
          <a:noFill/>
        </a:ln>
      </dgm:spPr>
      <dgm:t>
        <a:bodyPr anchor="ctr"/>
        <a:lstStyle/>
        <a:p>
          <a:pPr algn="just"/>
          <a:r>
            <a:rPr lang="pl-PL" sz="2400" b="0" dirty="0">
              <a:solidFill>
                <a:srgbClr val="000099"/>
              </a:solidFill>
              <a:latin typeface="Arial Narrow" panose="020B0606020202030204" pitchFamily="34" charset="0"/>
              <a:cs typeface="Segoe UI Semibold" panose="020B0702040204020203" pitchFamily="34" charset="0"/>
            </a:rPr>
            <a:t>Zdający może w każdej chwili zakończyć swój egzamin, ale nie wypełnia żadnego oświadczenia. Praca zdającego jest oceniana. Nie ma pojęcia: </a:t>
          </a:r>
          <a:r>
            <a:rPr lang="pl-PL" sz="2400" b="0" i="0" dirty="0">
              <a:solidFill>
                <a:srgbClr val="FF0000"/>
              </a:solidFill>
              <a:latin typeface="Arial Narrow" panose="020B0606020202030204" pitchFamily="34" charset="0"/>
              <a:cs typeface="Segoe UI Semibold" panose="020B0702040204020203" pitchFamily="34" charset="0"/>
            </a:rPr>
            <a:t>rezygnacja z egzaminu</a:t>
          </a:r>
        </a:p>
      </dgm:t>
    </dgm:pt>
    <dgm:pt modelId="{3D54ED9F-0EE0-4A48-9104-100AABA66D86}" type="parTrans" cxnId="{143E39F4-152C-4060-AC5A-566DC060B791}">
      <dgm:prSet/>
      <dgm:spPr/>
      <dgm:t>
        <a:bodyPr/>
        <a:lstStyle/>
        <a:p>
          <a:endParaRPr lang="pl-PL"/>
        </a:p>
      </dgm:t>
    </dgm:pt>
    <dgm:pt modelId="{D6AA4C8E-1EF0-4E9E-AAA2-17E79F18E406}" type="sibTrans" cxnId="{143E39F4-152C-4060-AC5A-566DC060B791}">
      <dgm:prSet/>
      <dgm:spPr/>
      <dgm:t>
        <a:bodyPr/>
        <a:lstStyle/>
        <a:p>
          <a:endParaRPr lang="pl-PL"/>
        </a:p>
      </dgm:t>
    </dgm:pt>
    <dgm:pt modelId="{5FC45FA8-27CE-41C0-8691-6E359FC015C9}">
      <dgm:prSet phldrT="[Tekst]" custT="1"/>
      <dgm:spPr>
        <a:ln>
          <a:noFill/>
        </a:ln>
      </dgm:spPr>
      <dgm:t>
        <a:bodyPr/>
        <a:lstStyle/>
        <a:p>
          <a:pPr algn="just"/>
          <a:r>
            <a:rPr lang="pl-PL" sz="2400" strike="noStrike" baseline="0" dirty="0">
              <a:solidFill>
                <a:srgbClr val="000099"/>
              </a:solidFill>
              <a:latin typeface="Arial Narrow" panose="020B0606020202030204" pitchFamily="34" charset="0"/>
            </a:rPr>
            <a:t>Przesyłki materiałów egzaminacyjnych otrzymywane od </a:t>
          </a:r>
          <a:r>
            <a:rPr lang="pl-PL" sz="2400" strike="noStrike" baseline="0" dirty="0">
              <a:solidFill>
                <a:srgbClr val="FF0000"/>
              </a:solidFill>
              <a:latin typeface="Arial Narrow" panose="020B0606020202030204" pitchFamily="34" charset="0"/>
            </a:rPr>
            <a:t>dystrybutora</a:t>
          </a:r>
          <a:r>
            <a:rPr lang="pl-PL" sz="2400" strike="noStrike" baseline="0" dirty="0">
              <a:solidFill>
                <a:srgbClr val="000099"/>
              </a:solidFill>
              <a:latin typeface="Arial Narrow" panose="020B0606020202030204" pitchFamily="34" charset="0"/>
            </a:rPr>
            <a:t> mogą wyglądać trochę inaczej niż w poprzednich sesjach lub być inaczej zapakowane. </a:t>
          </a:r>
          <a:r>
            <a:rPr lang="pl-PL" sz="2400" b="0" dirty="0">
              <a:solidFill>
                <a:srgbClr val="000099"/>
              </a:solidFill>
              <a:latin typeface="Arial Narrow" panose="020B0606020202030204" pitchFamily="34" charset="0"/>
              <a:cs typeface="Segoe UI Semibold" panose="020B0702040204020203" pitchFamily="34" charset="0"/>
            </a:rPr>
            <a:t>O zmianach będziemy Państwa informować na bieżąco przez Serwis dla dyrektorów</a:t>
          </a:r>
          <a:endParaRPr lang="pl-PL" sz="2400" b="0" i="0" dirty="0">
            <a:solidFill>
              <a:srgbClr val="FF0000"/>
            </a:solidFill>
            <a:latin typeface="Arial Narrow" panose="020B0606020202030204" pitchFamily="34" charset="0"/>
            <a:cs typeface="Segoe UI Semibold" panose="020B0702040204020203" pitchFamily="34" charset="0"/>
          </a:endParaRPr>
        </a:p>
      </dgm:t>
    </dgm:pt>
    <dgm:pt modelId="{0ED74AFB-D79A-4558-BADE-570E4365AD45}" type="parTrans" cxnId="{544EDD3D-947D-4FD5-8486-7FA2AD0B9077}">
      <dgm:prSet/>
      <dgm:spPr/>
      <dgm:t>
        <a:bodyPr/>
        <a:lstStyle/>
        <a:p>
          <a:endParaRPr lang="pl-PL"/>
        </a:p>
      </dgm:t>
    </dgm:pt>
    <dgm:pt modelId="{73879D9D-9EB4-40BC-8051-F306B5780724}" type="sibTrans" cxnId="{544EDD3D-947D-4FD5-8486-7FA2AD0B9077}">
      <dgm:prSet/>
      <dgm:spPr/>
      <dgm:t>
        <a:bodyPr/>
        <a:lstStyle/>
        <a:p>
          <a:endParaRPr lang="pl-PL"/>
        </a:p>
      </dgm:t>
    </dgm:pt>
    <dgm:pt modelId="{5098F3FB-49B8-4C7E-AC01-27E5BA6F9359}" type="pres">
      <dgm:prSet presAssocID="{2E6C16F3-1F83-B54E-8DB0-6F43FBCDB4F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A1BFE59-4D25-45C8-AA65-0635711A400B}" type="pres">
      <dgm:prSet presAssocID="{A111571A-B5B4-174B-9947-9572DD53D956}" presName="thickLine" presStyleLbl="alignNode1" presStyleIdx="0" presStyleCnt="3" custLinFactY="-100000" custLinFactNeighborY="-107403"/>
      <dgm:spPr>
        <a:ln>
          <a:solidFill>
            <a:srgbClr val="FF0000"/>
          </a:solidFill>
        </a:ln>
      </dgm:spPr>
    </dgm:pt>
    <dgm:pt modelId="{EFBB74B3-4ABD-4F1F-9914-23992B93FEF5}" type="pres">
      <dgm:prSet presAssocID="{A111571A-B5B4-174B-9947-9572DD53D956}" presName="horz1" presStyleCnt="0"/>
      <dgm:spPr/>
    </dgm:pt>
    <dgm:pt modelId="{F8EF69FF-67B0-4A87-B078-63C933499915}" type="pres">
      <dgm:prSet presAssocID="{A111571A-B5B4-174B-9947-9572DD53D956}" presName="tx1" presStyleLbl="revTx" presStyleIdx="0" presStyleCnt="3" custScaleY="20708" custLinFactNeighborY="-8641"/>
      <dgm:spPr/>
      <dgm:t>
        <a:bodyPr/>
        <a:lstStyle/>
        <a:p>
          <a:endParaRPr lang="pl-PL"/>
        </a:p>
      </dgm:t>
    </dgm:pt>
    <dgm:pt modelId="{4F1C1B55-E17E-4AA5-99E1-163383D36C5A}" type="pres">
      <dgm:prSet presAssocID="{A111571A-B5B4-174B-9947-9572DD53D956}" presName="vert1" presStyleCnt="0"/>
      <dgm:spPr/>
    </dgm:pt>
    <dgm:pt modelId="{039D290C-5E04-4917-A235-84C9990FE104}" type="pres">
      <dgm:prSet presAssocID="{C727D285-2EBD-406E-98C4-BFF99953C89D}" presName="thickLine" presStyleLbl="alignNode1" presStyleIdx="1" presStyleCnt="3" custLinFactNeighborY="-19743"/>
      <dgm:spPr>
        <a:ln>
          <a:solidFill>
            <a:srgbClr val="FF0000"/>
          </a:solidFill>
        </a:ln>
      </dgm:spPr>
    </dgm:pt>
    <dgm:pt modelId="{3E54D305-C2CA-4202-AB91-07BF0A87A8FD}" type="pres">
      <dgm:prSet presAssocID="{C727D285-2EBD-406E-98C4-BFF99953C89D}" presName="horz1" presStyleCnt="0"/>
      <dgm:spPr/>
    </dgm:pt>
    <dgm:pt modelId="{3755BDC8-17F1-4843-BD7A-A7AC984A3409}" type="pres">
      <dgm:prSet presAssocID="{C727D285-2EBD-406E-98C4-BFF99953C89D}" presName="tx1" presStyleLbl="revTx" presStyleIdx="1" presStyleCnt="3" custScaleY="21090" custLinFactNeighborX="-5" custLinFactNeighborY="260"/>
      <dgm:spPr/>
      <dgm:t>
        <a:bodyPr/>
        <a:lstStyle/>
        <a:p>
          <a:endParaRPr lang="pl-PL"/>
        </a:p>
      </dgm:t>
    </dgm:pt>
    <dgm:pt modelId="{286493C4-A5AD-4812-922A-9B76D287F699}" type="pres">
      <dgm:prSet presAssocID="{C727D285-2EBD-406E-98C4-BFF99953C89D}" presName="vert1" presStyleCnt="0"/>
      <dgm:spPr/>
    </dgm:pt>
    <dgm:pt modelId="{AFEC7839-886D-4D59-908D-E15EA336E7E9}" type="pres">
      <dgm:prSet presAssocID="{5FC45FA8-27CE-41C0-8691-6E359FC015C9}" presName="thickLine" presStyleLbl="alignNode1" presStyleIdx="2" presStyleCnt="3" custLinFactNeighborX="-60" custLinFactNeighborY="13698"/>
      <dgm:spPr>
        <a:ln>
          <a:solidFill>
            <a:srgbClr val="FF0000"/>
          </a:solidFill>
        </a:ln>
      </dgm:spPr>
    </dgm:pt>
    <dgm:pt modelId="{B32D8835-8741-478E-B833-42051B05FBF3}" type="pres">
      <dgm:prSet presAssocID="{5FC45FA8-27CE-41C0-8691-6E359FC015C9}" presName="horz1" presStyleCnt="0"/>
      <dgm:spPr/>
    </dgm:pt>
    <dgm:pt modelId="{C90CBD0D-62CB-42DB-9C78-6AC9D479B46E}" type="pres">
      <dgm:prSet presAssocID="{5FC45FA8-27CE-41C0-8691-6E359FC015C9}" presName="tx1" presStyleLbl="revTx" presStyleIdx="2" presStyleCnt="3" custScaleY="26288" custLinFactNeighborX="-5" custLinFactNeighborY="5865"/>
      <dgm:spPr/>
      <dgm:t>
        <a:bodyPr/>
        <a:lstStyle/>
        <a:p>
          <a:endParaRPr lang="pl-PL"/>
        </a:p>
      </dgm:t>
    </dgm:pt>
    <dgm:pt modelId="{AA865641-F30C-4742-9156-99271CDF1E19}" type="pres">
      <dgm:prSet presAssocID="{5FC45FA8-27CE-41C0-8691-6E359FC015C9}" presName="vert1" presStyleCnt="0"/>
      <dgm:spPr/>
    </dgm:pt>
  </dgm:ptLst>
  <dgm:cxnLst>
    <dgm:cxn modelId="{143E39F4-152C-4060-AC5A-566DC060B791}" srcId="{2E6C16F3-1F83-B54E-8DB0-6F43FBCDB4F6}" destId="{C727D285-2EBD-406E-98C4-BFF99953C89D}" srcOrd="1" destOrd="0" parTransId="{3D54ED9F-0EE0-4A48-9104-100AABA66D86}" sibTransId="{D6AA4C8E-1EF0-4E9E-AAA2-17E79F18E406}"/>
    <dgm:cxn modelId="{575BE2C5-65D1-1944-8492-CF00C1EC4E34}" srcId="{2E6C16F3-1F83-B54E-8DB0-6F43FBCDB4F6}" destId="{A111571A-B5B4-174B-9947-9572DD53D956}" srcOrd="0" destOrd="0" parTransId="{399F41D8-41C5-F545-A247-8F5375763D24}" sibTransId="{11C5257B-6150-E442-B07A-86E06D8654DA}"/>
    <dgm:cxn modelId="{31D0CFCC-201F-4FF7-BB05-C0762E6AE516}" type="presOf" srcId="{A111571A-B5B4-174B-9947-9572DD53D956}" destId="{F8EF69FF-67B0-4A87-B078-63C933499915}" srcOrd="0" destOrd="0" presId="urn:microsoft.com/office/officeart/2008/layout/LinedList"/>
    <dgm:cxn modelId="{C1D9A37A-AEED-4BC4-BEE6-7E003486663A}" type="presOf" srcId="{C727D285-2EBD-406E-98C4-BFF99953C89D}" destId="{3755BDC8-17F1-4843-BD7A-A7AC984A3409}" srcOrd="0" destOrd="0" presId="urn:microsoft.com/office/officeart/2008/layout/LinedList"/>
    <dgm:cxn modelId="{7B5A69D5-F021-4687-B046-0552706ED1D1}" type="presOf" srcId="{5FC45FA8-27CE-41C0-8691-6E359FC015C9}" destId="{C90CBD0D-62CB-42DB-9C78-6AC9D479B46E}" srcOrd="0" destOrd="0" presId="urn:microsoft.com/office/officeart/2008/layout/LinedList"/>
    <dgm:cxn modelId="{544EDD3D-947D-4FD5-8486-7FA2AD0B9077}" srcId="{2E6C16F3-1F83-B54E-8DB0-6F43FBCDB4F6}" destId="{5FC45FA8-27CE-41C0-8691-6E359FC015C9}" srcOrd="2" destOrd="0" parTransId="{0ED74AFB-D79A-4558-BADE-570E4365AD45}" sibTransId="{73879D9D-9EB4-40BC-8051-F306B5780724}"/>
    <dgm:cxn modelId="{87CD2169-2D0B-48D5-B31D-677811A7A640}" type="presOf" srcId="{2E6C16F3-1F83-B54E-8DB0-6F43FBCDB4F6}" destId="{5098F3FB-49B8-4C7E-AC01-27E5BA6F9359}" srcOrd="0" destOrd="0" presId="urn:microsoft.com/office/officeart/2008/layout/LinedList"/>
    <dgm:cxn modelId="{FB5F7DE0-D383-440C-866D-FBC9A68545DA}" type="presParOf" srcId="{5098F3FB-49B8-4C7E-AC01-27E5BA6F9359}" destId="{0A1BFE59-4D25-45C8-AA65-0635711A400B}" srcOrd="0" destOrd="0" presId="urn:microsoft.com/office/officeart/2008/layout/LinedList"/>
    <dgm:cxn modelId="{11DCB0BC-6822-4493-A38C-DA6868280C89}" type="presParOf" srcId="{5098F3FB-49B8-4C7E-AC01-27E5BA6F9359}" destId="{EFBB74B3-4ABD-4F1F-9914-23992B93FEF5}" srcOrd="1" destOrd="0" presId="urn:microsoft.com/office/officeart/2008/layout/LinedList"/>
    <dgm:cxn modelId="{03F788B2-CFEB-49A6-A7A3-73022724853B}" type="presParOf" srcId="{EFBB74B3-4ABD-4F1F-9914-23992B93FEF5}" destId="{F8EF69FF-67B0-4A87-B078-63C933499915}" srcOrd="0" destOrd="0" presId="urn:microsoft.com/office/officeart/2008/layout/LinedList"/>
    <dgm:cxn modelId="{8713B9D6-2479-40AC-88DC-3417CE5BBC69}" type="presParOf" srcId="{EFBB74B3-4ABD-4F1F-9914-23992B93FEF5}" destId="{4F1C1B55-E17E-4AA5-99E1-163383D36C5A}" srcOrd="1" destOrd="0" presId="urn:microsoft.com/office/officeart/2008/layout/LinedList"/>
    <dgm:cxn modelId="{124EDC87-80FC-4806-8904-D77FED241375}" type="presParOf" srcId="{5098F3FB-49B8-4C7E-AC01-27E5BA6F9359}" destId="{039D290C-5E04-4917-A235-84C9990FE104}" srcOrd="2" destOrd="0" presId="urn:microsoft.com/office/officeart/2008/layout/LinedList"/>
    <dgm:cxn modelId="{2A6B1590-BAA0-4FAF-8117-A7CC5BC1B371}" type="presParOf" srcId="{5098F3FB-49B8-4C7E-AC01-27E5BA6F9359}" destId="{3E54D305-C2CA-4202-AB91-07BF0A87A8FD}" srcOrd="3" destOrd="0" presId="urn:microsoft.com/office/officeart/2008/layout/LinedList"/>
    <dgm:cxn modelId="{CFE15483-C982-4CA4-AAE6-70BCBDD93D5E}" type="presParOf" srcId="{3E54D305-C2CA-4202-AB91-07BF0A87A8FD}" destId="{3755BDC8-17F1-4843-BD7A-A7AC984A3409}" srcOrd="0" destOrd="0" presId="urn:microsoft.com/office/officeart/2008/layout/LinedList"/>
    <dgm:cxn modelId="{E52AEBA9-368D-48C7-888D-F42A492D236D}" type="presParOf" srcId="{3E54D305-C2CA-4202-AB91-07BF0A87A8FD}" destId="{286493C4-A5AD-4812-922A-9B76D287F699}" srcOrd="1" destOrd="0" presId="urn:microsoft.com/office/officeart/2008/layout/LinedList"/>
    <dgm:cxn modelId="{36BA6CF6-2527-4874-BF73-85D797A21EAC}" type="presParOf" srcId="{5098F3FB-49B8-4C7E-AC01-27E5BA6F9359}" destId="{AFEC7839-886D-4D59-908D-E15EA336E7E9}" srcOrd="4" destOrd="0" presId="urn:microsoft.com/office/officeart/2008/layout/LinedList"/>
    <dgm:cxn modelId="{2C014033-D1C3-4556-9C47-EFA2A6EEECE0}" type="presParOf" srcId="{5098F3FB-49B8-4C7E-AC01-27E5BA6F9359}" destId="{B32D8835-8741-478E-B833-42051B05FBF3}" srcOrd="5" destOrd="0" presId="urn:microsoft.com/office/officeart/2008/layout/LinedList"/>
    <dgm:cxn modelId="{C3E5BB82-F084-43FD-B8C6-9E762751699C}" type="presParOf" srcId="{B32D8835-8741-478E-B833-42051B05FBF3}" destId="{C90CBD0D-62CB-42DB-9C78-6AC9D479B46E}" srcOrd="0" destOrd="0" presId="urn:microsoft.com/office/officeart/2008/layout/LinedList"/>
    <dgm:cxn modelId="{25E58B74-D246-4289-B73C-528638D04E1C}" type="presParOf" srcId="{B32D8835-8741-478E-B833-42051B05FBF3}" destId="{AA865641-F30C-4742-9156-99271CDF1E1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07561-6C47-4701-92C5-3FC7A272D1A8}">
      <dsp:nvSpPr>
        <dsp:cNvPr id="0" name=""/>
        <dsp:cNvSpPr/>
      </dsp:nvSpPr>
      <dsp:spPr>
        <a:xfrm>
          <a:off x="93962" y="2376"/>
          <a:ext cx="3207822" cy="1924693"/>
        </a:xfrm>
        <a:prstGeom prst="roundRect">
          <a:avLst>
            <a:gd name="adj" fmla="val 10000"/>
          </a:avLst>
        </a:prstGeom>
        <a:solidFill>
          <a:schemeClr val="lt1"/>
        </a:solidFill>
        <a:ln w="28575" cap="flat" cmpd="sng" algn="ctr">
          <a:solidFill>
            <a:srgbClr val="FF0000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>
              <a:solidFill>
                <a:srgbClr val="000099"/>
              </a:solidFill>
              <a:latin typeface="Arial Narrow" panose="020B0606020202030204" pitchFamily="34" charset="0"/>
            </a:rPr>
            <a:t>Powołuje członków zespołu egzaminacyjnego (ZE) </a:t>
          </a:r>
          <a:endParaRPr lang="pl-PL" sz="2400" b="1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150334" y="58748"/>
        <a:ext cx="3095078" cy="1811949"/>
      </dsp:txXfrm>
    </dsp:sp>
    <dsp:sp modelId="{38875855-792B-4F31-BBE4-9288FE3E04F1}">
      <dsp:nvSpPr>
        <dsp:cNvPr id="0" name=""/>
        <dsp:cNvSpPr/>
      </dsp:nvSpPr>
      <dsp:spPr>
        <a:xfrm>
          <a:off x="3382548" y="566953"/>
          <a:ext cx="1083108" cy="7955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100" kern="1200" dirty="0"/>
        </a:p>
      </dsp:txBody>
      <dsp:txXfrm>
        <a:off x="3382548" y="726061"/>
        <a:ext cx="844446" cy="477324"/>
      </dsp:txXfrm>
    </dsp:sp>
    <dsp:sp modelId="{6B69D0AA-803F-4B45-AD73-C8729ABC531A}">
      <dsp:nvSpPr>
        <dsp:cNvPr id="0" name=""/>
        <dsp:cNvSpPr/>
      </dsp:nvSpPr>
      <dsp:spPr>
        <a:xfrm>
          <a:off x="4584914" y="2376"/>
          <a:ext cx="3207822" cy="1924693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rgbClr val="FF0000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>
              <a:solidFill>
                <a:srgbClr val="000099"/>
              </a:solidFill>
              <a:latin typeface="Arial Narrow" panose="020B0606020202030204" pitchFamily="34" charset="0"/>
            </a:rPr>
            <a:t>Powołuje zastępcę </a:t>
          </a:r>
          <a:endParaRPr lang="pl-PL" sz="24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4641286" y="58748"/>
        <a:ext cx="3095078" cy="1811949"/>
      </dsp:txXfrm>
    </dsp:sp>
    <dsp:sp modelId="{D282130C-83B3-4108-86E3-93910EC430F8}">
      <dsp:nvSpPr>
        <dsp:cNvPr id="0" name=""/>
        <dsp:cNvSpPr/>
      </dsp:nvSpPr>
      <dsp:spPr>
        <a:xfrm rot="5400000">
          <a:off x="5617110" y="2145185"/>
          <a:ext cx="1143430" cy="7955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500" kern="1200" dirty="0"/>
        </a:p>
      </dsp:txBody>
      <dsp:txXfrm rot="-5400000">
        <a:off x="5950163" y="1971240"/>
        <a:ext cx="477324" cy="904768"/>
      </dsp:txXfrm>
    </dsp:sp>
    <dsp:sp modelId="{14659FD8-889D-40E7-AF3B-D8A7F2DBE89B}">
      <dsp:nvSpPr>
        <dsp:cNvPr id="0" name=""/>
        <dsp:cNvSpPr/>
      </dsp:nvSpPr>
      <dsp:spPr>
        <a:xfrm>
          <a:off x="4584914" y="3196937"/>
          <a:ext cx="3207822" cy="1924693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rgbClr val="FF0000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>
              <a:solidFill>
                <a:srgbClr val="000099"/>
              </a:solidFill>
              <a:latin typeface="Arial Narrow" panose="020B0606020202030204" pitchFamily="34" charset="0"/>
            </a:rPr>
            <a:t>Powołuje zespoły nadzorujące przebieg części pisemnej i praktycznej (ZN)  </a:t>
          </a:r>
          <a:endParaRPr lang="pl-PL" sz="2400" b="1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4641286" y="3253309"/>
        <a:ext cx="3095078" cy="1811949"/>
      </dsp:txXfrm>
    </dsp:sp>
    <dsp:sp modelId="{D0D199D4-4765-436D-BDEA-41E1FADA33B9}">
      <dsp:nvSpPr>
        <dsp:cNvPr id="0" name=""/>
        <dsp:cNvSpPr/>
      </dsp:nvSpPr>
      <dsp:spPr>
        <a:xfrm rot="10789849">
          <a:off x="3390291" y="3768088"/>
          <a:ext cx="1144611" cy="7955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100" kern="1200" dirty="0"/>
        </a:p>
      </dsp:txBody>
      <dsp:txXfrm rot="10800000">
        <a:off x="3628952" y="3926844"/>
        <a:ext cx="905949" cy="477324"/>
      </dsp:txXfrm>
    </dsp:sp>
    <dsp:sp modelId="{75CC06D6-A468-42A6-BC40-D1B428A45D73}">
      <dsp:nvSpPr>
        <dsp:cNvPr id="0" name=""/>
        <dsp:cNvSpPr/>
      </dsp:nvSpPr>
      <dsp:spPr>
        <a:xfrm>
          <a:off x="93962" y="3210199"/>
          <a:ext cx="3207822" cy="1924693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rgbClr val="FF0000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>
              <a:solidFill>
                <a:srgbClr val="000099"/>
              </a:solidFill>
              <a:latin typeface="Arial Narrow" panose="020B0606020202030204" pitchFamily="34" charset="0"/>
            </a:rPr>
            <a:t>Wyznacza przewodniczących tych zespołów (PZN)</a:t>
          </a:r>
          <a:endParaRPr lang="pl-PL" sz="2400" b="1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150334" y="3266571"/>
        <a:ext cx="3095078" cy="18119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D3A82-6028-0343-8B61-2827A78EA6EA}">
      <dsp:nvSpPr>
        <dsp:cNvPr id="0" name=""/>
        <dsp:cNvSpPr/>
      </dsp:nvSpPr>
      <dsp:spPr>
        <a:xfrm>
          <a:off x="-5499412" y="-851047"/>
          <a:ext cx="6618649" cy="6618649"/>
        </a:xfrm>
        <a:prstGeom prst="blockArc">
          <a:avLst>
            <a:gd name="adj1" fmla="val 18900000"/>
            <a:gd name="adj2" fmla="val 2700000"/>
            <a:gd name="adj3" fmla="val 326"/>
          </a:avLst>
        </a:prstGeom>
        <a:solidFill>
          <a:schemeClr val="accent2">
            <a:lumMod val="50000"/>
          </a:schemeClr>
        </a:solidFill>
        <a:ln w="28575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1BF3B-F9BA-2B45-9E6D-CDD371A790E2}">
      <dsp:nvSpPr>
        <dsp:cNvPr id="0" name=""/>
        <dsp:cNvSpPr/>
      </dsp:nvSpPr>
      <dsp:spPr>
        <a:xfrm>
          <a:off x="470791" y="253474"/>
          <a:ext cx="7405932" cy="64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971" tIns="45720" rIns="45720" bIns="45720" numCol="1" spcCol="1270" anchor="ctr" anchorCtr="0">
          <a:noAutofit/>
        </a:bodyPr>
        <a:lstStyle/>
        <a:p>
          <a:pPr marL="274638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0099"/>
              </a:solidFill>
              <a:latin typeface="Arial Narrow" panose="020B0606020202030204" pitchFamily="34" charset="0"/>
            </a:rPr>
            <a:t>Zdający nie powinni opuszczać sali egzaminacyjnej</a:t>
          </a:r>
          <a:endParaRPr lang="pl-PL" sz="1800" b="0" kern="120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sp:txBody>
      <dsp:txXfrm>
        <a:off x="470791" y="253474"/>
        <a:ext cx="7405932" cy="648000"/>
      </dsp:txXfrm>
    </dsp:sp>
    <dsp:sp modelId="{47F48A9F-5DCB-8947-B735-4862804A2097}">
      <dsp:nvSpPr>
        <dsp:cNvPr id="0" name=""/>
        <dsp:cNvSpPr/>
      </dsp:nvSpPr>
      <dsp:spPr>
        <a:xfrm>
          <a:off x="138579" y="230340"/>
          <a:ext cx="768457" cy="76845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rgbClr val="000099"/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92F6B71-76FA-9E49-8AA7-20116C6D2D0B}">
      <dsp:nvSpPr>
        <dsp:cNvPr id="0" name=""/>
        <dsp:cNvSpPr/>
      </dsp:nvSpPr>
      <dsp:spPr>
        <a:xfrm>
          <a:off x="1148565" y="1174836"/>
          <a:ext cx="6740115" cy="64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971" tIns="45720" rIns="45720" bIns="4572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0099"/>
              </a:solidFill>
              <a:latin typeface="Arial Narrow" panose="020B0606020202030204" pitchFamily="34" charset="0"/>
            </a:rPr>
            <a:t>Zdającym nie udziela się żadnych wyjaśnień dotyczących zadań egzaminacyjnych ani ich nie komentuje</a:t>
          </a:r>
          <a:endParaRPr lang="pl-PL" sz="1800" b="0" kern="120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sp:txBody>
      <dsp:txXfrm>
        <a:off x="1148565" y="1174836"/>
        <a:ext cx="6740115" cy="648000"/>
      </dsp:txXfrm>
    </dsp:sp>
    <dsp:sp modelId="{8C566DEA-6A22-C34F-8DDC-DE434903F84E}">
      <dsp:nvSpPr>
        <dsp:cNvPr id="0" name=""/>
        <dsp:cNvSpPr/>
      </dsp:nvSpPr>
      <dsp:spPr>
        <a:xfrm>
          <a:off x="579102" y="1114617"/>
          <a:ext cx="768457" cy="76845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rgbClr val="000099"/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5331049-54FC-C247-BEE7-EDE99204A231}">
      <dsp:nvSpPr>
        <dsp:cNvPr id="0" name=""/>
        <dsp:cNvSpPr/>
      </dsp:nvSpPr>
      <dsp:spPr>
        <a:xfrm>
          <a:off x="1272660" y="2102309"/>
          <a:ext cx="6614028" cy="64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971" tIns="45720" rIns="45720" bIns="45720" numCol="1" spcCol="1270" anchor="ctr" anchorCtr="0">
          <a:noAutofit/>
        </a:bodyPr>
        <a:lstStyle/>
        <a:p>
          <a:pPr marL="182563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0099"/>
              </a:solidFill>
              <a:latin typeface="Arial Narrow" panose="020B0606020202030204" pitchFamily="34" charset="0"/>
            </a:rPr>
            <a:t>W  sali egzaminacyjnej mogą przebywać zdający, PZE, osoby wchodzące w skład ZN i obserwatorzy</a:t>
          </a:r>
          <a:endParaRPr lang="pl-PL" sz="1800" b="0" kern="120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sp:txBody>
      <dsp:txXfrm>
        <a:off x="1272660" y="2102309"/>
        <a:ext cx="6614028" cy="648000"/>
      </dsp:txXfrm>
    </dsp:sp>
    <dsp:sp modelId="{F0353DE5-0BC6-ED47-B872-30C286F1A2F8}">
      <dsp:nvSpPr>
        <dsp:cNvPr id="0" name=""/>
        <dsp:cNvSpPr/>
      </dsp:nvSpPr>
      <dsp:spPr>
        <a:xfrm>
          <a:off x="706315" y="2066056"/>
          <a:ext cx="768457" cy="76845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rgbClr val="000099"/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0B99032-0912-0349-B3E8-591E6722C6C2}">
      <dsp:nvSpPr>
        <dsp:cNvPr id="0" name=""/>
        <dsp:cNvSpPr/>
      </dsp:nvSpPr>
      <dsp:spPr>
        <a:xfrm>
          <a:off x="1130629" y="3075010"/>
          <a:ext cx="6767631" cy="6126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971" tIns="45720" rIns="45720" bIns="45720" numCol="1" spcCol="1270" anchor="ctr" anchorCtr="0">
          <a:noAutofit/>
        </a:bodyPr>
        <a:lstStyle/>
        <a:p>
          <a:pPr marL="92075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0099"/>
              </a:solidFill>
              <a:latin typeface="Arial Narrow" panose="020B0606020202030204" pitchFamily="34" charset="0"/>
            </a:rPr>
            <a:t>W sali egzaminacyjnej może przebywać także OPERATOR EGZAMINU - egzamin w formie elektronicznej  </a:t>
          </a:r>
          <a:endParaRPr lang="pl-PL" sz="1800" b="0" kern="120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sp:txBody>
      <dsp:txXfrm>
        <a:off x="1130629" y="3075010"/>
        <a:ext cx="6767631" cy="612626"/>
      </dsp:txXfrm>
    </dsp:sp>
    <dsp:sp modelId="{FDB2626C-84D2-024F-8AE7-7F83D166F239}">
      <dsp:nvSpPr>
        <dsp:cNvPr id="0" name=""/>
        <dsp:cNvSpPr/>
      </dsp:nvSpPr>
      <dsp:spPr>
        <a:xfrm>
          <a:off x="569266" y="2995902"/>
          <a:ext cx="768457" cy="76845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rgbClr val="000099"/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F2DF248-7038-44E2-A7F5-0D07E7B68F76}">
      <dsp:nvSpPr>
        <dsp:cNvPr id="0" name=""/>
        <dsp:cNvSpPr/>
      </dsp:nvSpPr>
      <dsp:spPr>
        <a:xfrm>
          <a:off x="667621" y="3943177"/>
          <a:ext cx="7223396" cy="720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971" tIns="45720" rIns="45720" bIns="4572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0099"/>
              </a:solidFill>
              <a:latin typeface="Arial Narrow" panose="020B0606020202030204" pitchFamily="34" charset="0"/>
            </a:rPr>
            <a:t>W sali mogą przebywać specjaliści z zakresu danego rodzaju niepełnosprawności, niedostosowania społecznego lub zagrożenia  niedostosowaniem społecznym</a:t>
          </a:r>
          <a:endParaRPr lang="pl-PL" sz="1800" b="0" kern="1200" dirty="0">
            <a:solidFill>
              <a:srgbClr val="0070C0"/>
            </a:solidFill>
            <a:latin typeface="Segoe UI Semibold" panose="020B0702040204020203" pitchFamily="34" charset="0"/>
            <a:cs typeface="Segoe UI Semibold" panose="020B0702040204020203" pitchFamily="34" charset="0"/>
          </a:endParaRPr>
        </a:p>
      </dsp:txBody>
      <dsp:txXfrm>
        <a:off x="667621" y="3943177"/>
        <a:ext cx="7223396" cy="720001"/>
      </dsp:txXfrm>
    </dsp:sp>
    <dsp:sp modelId="{AF001C0D-F0B0-4B35-9CDE-45CB8169B154}">
      <dsp:nvSpPr>
        <dsp:cNvPr id="0" name=""/>
        <dsp:cNvSpPr/>
      </dsp:nvSpPr>
      <dsp:spPr>
        <a:xfrm>
          <a:off x="138579" y="3917756"/>
          <a:ext cx="768457" cy="76845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rgbClr val="000099"/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45DA9-528B-4DAE-8373-09F77E915106}">
      <dsp:nvSpPr>
        <dsp:cNvPr id="0" name=""/>
        <dsp:cNvSpPr/>
      </dsp:nvSpPr>
      <dsp:spPr>
        <a:xfrm>
          <a:off x="368465" y="0"/>
          <a:ext cx="2302991" cy="13032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Zapisanie godziny rozpoczęcia</a:t>
          </a:r>
          <a:b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</a:b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i zakończenia egzaminu</a:t>
          </a:r>
        </a:p>
      </dsp:txBody>
      <dsp:txXfrm>
        <a:off x="406637" y="38172"/>
        <a:ext cx="2226647" cy="1226953"/>
      </dsp:txXfrm>
    </dsp:sp>
    <dsp:sp modelId="{A459490D-BC19-47D9-BDE0-D95646931E98}">
      <dsp:nvSpPr>
        <dsp:cNvPr id="0" name=""/>
        <dsp:cNvSpPr/>
      </dsp:nvSpPr>
      <dsp:spPr>
        <a:xfrm rot="17365">
          <a:off x="2713038" y="418227"/>
          <a:ext cx="611118" cy="53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 dirty="0">
            <a:solidFill>
              <a:srgbClr val="000099"/>
            </a:solidFill>
          </a:endParaRPr>
        </a:p>
      </dsp:txBody>
      <dsp:txXfrm>
        <a:off x="2713039" y="525558"/>
        <a:ext cx="449509" cy="323218"/>
      </dsp:txXfrm>
    </dsp:sp>
    <dsp:sp modelId="{89A5077E-8B5D-40A9-9BEC-C0EA93F62B42}">
      <dsp:nvSpPr>
        <dsp:cNvPr id="0" name=""/>
        <dsp:cNvSpPr/>
      </dsp:nvSpPr>
      <dsp:spPr>
        <a:xfrm>
          <a:off x="3397936" y="15121"/>
          <a:ext cx="2231005" cy="13032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Samodzielna praca zdających</a:t>
          </a:r>
        </a:p>
      </dsp:txBody>
      <dsp:txXfrm>
        <a:off x="3436108" y="53293"/>
        <a:ext cx="2154661" cy="1226953"/>
      </dsp:txXfrm>
    </dsp:sp>
    <dsp:sp modelId="{FD505114-0955-4421-81B4-4C164BF1D49C}">
      <dsp:nvSpPr>
        <dsp:cNvPr id="0" name=""/>
        <dsp:cNvSpPr/>
      </dsp:nvSpPr>
      <dsp:spPr>
        <a:xfrm rot="21584570">
          <a:off x="5647128" y="390846"/>
          <a:ext cx="611733" cy="53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 dirty="0">
            <a:solidFill>
              <a:srgbClr val="000099"/>
            </a:solidFill>
          </a:endParaRPr>
        </a:p>
      </dsp:txBody>
      <dsp:txXfrm>
        <a:off x="5647129" y="498948"/>
        <a:ext cx="450124" cy="323218"/>
      </dsp:txXfrm>
    </dsp:sp>
    <dsp:sp modelId="{2C7A2AC0-0BFA-49CF-9737-E8E7981C5478}">
      <dsp:nvSpPr>
        <dsp:cNvPr id="0" name=""/>
        <dsp:cNvSpPr/>
      </dsp:nvSpPr>
      <dsp:spPr>
        <a:xfrm>
          <a:off x="6349774" y="1671"/>
          <a:ext cx="2320629" cy="13032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ZN nadzoruje przebieg egzaminu</a:t>
          </a:r>
        </a:p>
      </dsp:txBody>
      <dsp:txXfrm>
        <a:off x="6387946" y="39843"/>
        <a:ext cx="2244285" cy="1226953"/>
      </dsp:txXfrm>
    </dsp:sp>
    <dsp:sp modelId="{70E1DD0A-EFC7-49C7-B758-3AC9928E62D7}">
      <dsp:nvSpPr>
        <dsp:cNvPr id="0" name=""/>
        <dsp:cNvSpPr/>
      </dsp:nvSpPr>
      <dsp:spPr>
        <a:xfrm rot="5345207">
          <a:off x="7158617" y="1443574"/>
          <a:ext cx="737153" cy="53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 dirty="0">
            <a:solidFill>
              <a:srgbClr val="000099"/>
            </a:solidFill>
          </a:endParaRPr>
        </a:p>
      </dsp:txBody>
      <dsp:txXfrm rot="-5400000">
        <a:off x="7364297" y="1344356"/>
        <a:ext cx="323218" cy="575544"/>
      </dsp:txXfrm>
    </dsp:sp>
    <dsp:sp modelId="{FF37E108-C145-4238-9594-1C8120EA6200}">
      <dsp:nvSpPr>
        <dsp:cNvPr id="0" name=""/>
        <dsp:cNvSpPr/>
      </dsp:nvSpPr>
      <dsp:spPr>
        <a:xfrm>
          <a:off x="6367868" y="2173833"/>
          <a:ext cx="2353689" cy="13032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w i </a:t>
          </a:r>
          <a:r>
            <a:rPr lang="pl-PL" sz="2000" b="0" kern="1200" dirty="0" err="1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wk</a:t>
          </a:r>
          <a:r>
            <a:rPr lang="pl-PL" sz="2000" b="0" kern="1200" dirty="0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 </a:t>
          </a:r>
          <a:endParaRPr lang="pl-PL" sz="2000" b="0" kern="1200" dirty="0">
            <a:solidFill>
              <a:srgbClr val="000099"/>
            </a:solidFill>
            <a:latin typeface="Arial Narrow" panose="020B0606020202030204" pitchFamily="34" charset="0"/>
            <a:cs typeface="Segoe UI Semilight" panose="020B0402040204020203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Egzaminator obserwuje i ocenia</a:t>
          </a:r>
        </a:p>
      </dsp:txBody>
      <dsp:txXfrm>
        <a:off x="6406040" y="2212005"/>
        <a:ext cx="2277345" cy="12269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07561-6C47-4701-92C5-3FC7A272D1A8}">
      <dsp:nvSpPr>
        <dsp:cNvPr id="0" name=""/>
        <dsp:cNvSpPr/>
      </dsp:nvSpPr>
      <dsp:spPr>
        <a:xfrm>
          <a:off x="58301" y="788120"/>
          <a:ext cx="2143149" cy="12156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Zakończenie pracy przez zdających</a:t>
          </a:r>
        </a:p>
      </dsp:txBody>
      <dsp:txXfrm>
        <a:off x="93905" y="823724"/>
        <a:ext cx="2071941" cy="1144395"/>
      </dsp:txXfrm>
    </dsp:sp>
    <dsp:sp modelId="{38875855-792B-4F31-BBE4-9288FE3E04F1}">
      <dsp:nvSpPr>
        <dsp:cNvPr id="0" name=""/>
        <dsp:cNvSpPr/>
      </dsp:nvSpPr>
      <dsp:spPr>
        <a:xfrm>
          <a:off x="2352318" y="1116168"/>
          <a:ext cx="666269" cy="502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b="0" kern="1200" dirty="0">
            <a:solidFill>
              <a:srgbClr val="000099"/>
            </a:solidFill>
          </a:endParaRPr>
        </a:p>
      </dsp:txBody>
      <dsp:txXfrm>
        <a:off x="2352318" y="1216658"/>
        <a:ext cx="515534" cy="301469"/>
      </dsp:txXfrm>
    </dsp:sp>
    <dsp:sp modelId="{6B69D0AA-803F-4B45-AD73-C8729ABC531A}">
      <dsp:nvSpPr>
        <dsp:cNvPr id="0" name=""/>
        <dsp:cNvSpPr/>
      </dsp:nvSpPr>
      <dsp:spPr>
        <a:xfrm>
          <a:off x="3011852" y="788120"/>
          <a:ext cx="2300185" cy="12156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Egzaminator ocenia rezultaty </a:t>
          </a:r>
          <a:r>
            <a:rPr lang="pl-PL" sz="2000" b="1" kern="1200" dirty="0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(w i </a:t>
          </a:r>
          <a:r>
            <a:rPr lang="pl-PL" sz="2000" b="1" kern="1200" dirty="0" err="1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wk</a:t>
          </a:r>
          <a:r>
            <a:rPr lang="pl-PL" sz="2000" b="1" kern="1200" dirty="0">
              <a:solidFill>
                <a:srgbClr val="FF0000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)</a:t>
          </a:r>
        </a:p>
      </dsp:txBody>
      <dsp:txXfrm>
        <a:off x="3047456" y="823724"/>
        <a:ext cx="2228977" cy="1144395"/>
      </dsp:txXfrm>
    </dsp:sp>
    <dsp:sp modelId="{D282130C-83B3-4108-86E3-93910EC430F8}">
      <dsp:nvSpPr>
        <dsp:cNvPr id="0" name=""/>
        <dsp:cNvSpPr/>
      </dsp:nvSpPr>
      <dsp:spPr>
        <a:xfrm>
          <a:off x="5432352" y="1116168"/>
          <a:ext cx="681899" cy="502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b="0" kern="1200" dirty="0">
            <a:solidFill>
              <a:srgbClr val="000099"/>
            </a:solidFill>
          </a:endParaRPr>
        </a:p>
      </dsp:txBody>
      <dsp:txXfrm>
        <a:off x="5432352" y="1216658"/>
        <a:ext cx="531164" cy="301469"/>
      </dsp:txXfrm>
    </dsp:sp>
    <dsp:sp modelId="{88FBBFDE-BA0D-4248-9669-CFF117F2A9B5}">
      <dsp:nvSpPr>
        <dsp:cNvPr id="0" name=""/>
        <dsp:cNvSpPr/>
      </dsp:nvSpPr>
      <dsp:spPr>
        <a:xfrm>
          <a:off x="6122440" y="788120"/>
          <a:ext cx="2481938" cy="12156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Pakowanie dokumentacji</a:t>
          </a:r>
          <a:b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</a:b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po egzaminie</a:t>
          </a:r>
        </a:p>
      </dsp:txBody>
      <dsp:txXfrm>
        <a:off x="6158044" y="823724"/>
        <a:ext cx="2410730" cy="1144395"/>
      </dsp:txXfrm>
    </dsp:sp>
    <dsp:sp modelId="{1662D41A-C094-499B-94CB-11B7913B4C6E}">
      <dsp:nvSpPr>
        <dsp:cNvPr id="0" name=""/>
        <dsp:cNvSpPr/>
      </dsp:nvSpPr>
      <dsp:spPr>
        <a:xfrm rot="5301055">
          <a:off x="7061369" y="2096786"/>
          <a:ext cx="658901" cy="502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b="0" kern="1200" dirty="0">
            <a:solidFill>
              <a:srgbClr val="000099"/>
            </a:solidFill>
          </a:endParaRPr>
        </a:p>
      </dsp:txBody>
      <dsp:txXfrm rot="-5400000">
        <a:off x="7237916" y="2018592"/>
        <a:ext cx="301469" cy="508166"/>
      </dsp:txXfrm>
    </dsp:sp>
    <dsp:sp modelId="{BE58B7A5-06C2-45AE-8D13-E0B90F930F45}">
      <dsp:nvSpPr>
        <dsp:cNvPr id="0" name=""/>
        <dsp:cNvSpPr/>
      </dsp:nvSpPr>
      <dsp:spPr>
        <a:xfrm>
          <a:off x="6229264" y="2713595"/>
          <a:ext cx="2379158" cy="12156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Przekazanie dokumentacji PZE</a:t>
          </a:r>
        </a:p>
      </dsp:txBody>
      <dsp:txXfrm>
        <a:off x="6264868" y="2749199"/>
        <a:ext cx="2307950" cy="1144395"/>
      </dsp:txXfrm>
    </dsp:sp>
    <dsp:sp modelId="{4D3E469B-1883-456B-B7C0-A7B84D50CD58}">
      <dsp:nvSpPr>
        <dsp:cNvPr id="0" name=""/>
        <dsp:cNvSpPr/>
      </dsp:nvSpPr>
      <dsp:spPr>
        <a:xfrm rot="10909487">
          <a:off x="5527204" y="2970878"/>
          <a:ext cx="652408" cy="502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 dirty="0">
            <a:solidFill>
              <a:srgbClr val="000099"/>
            </a:solidFill>
          </a:endParaRPr>
        </a:p>
      </dsp:txBody>
      <dsp:txXfrm rot="10800000">
        <a:off x="5677901" y="3073768"/>
        <a:ext cx="501673" cy="301469"/>
      </dsp:txXfrm>
    </dsp:sp>
    <dsp:sp modelId="{7E8E27B2-2519-49F4-ABD5-3B7DED22900B}">
      <dsp:nvSpPr>
        <dsp:cNvPr id="0" name=""/>
        <dsp:cNvSpPr/>
      </dsp:nvSpPr>
      <dsp:spPr>
        <a:xfrm>
          <a:off x="3154118" y="2614366"/>
          <a:ext cx="2300185" cy="12156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Sporządzenie protokołu zbiorczego</a:t>
          </a:r>
        </a:p>
      </dsp:txBody>
      <dsp:txXfrm>
        <a:off x="3189722" y="2649970"/>
        <a:ext cx="2228977" cy="1144395"/>
      </dsp:txXfrm>
    </dsp:sp>
    <dsp:sp modelId="{8E22D96F-2628-4070-AA0E-E769DE0DB304}">
      <dsp:nvSpPr>
        <dsp:cNvPr id="0" name=""/>
        <dsp:cNvSpPr/>
      </dsp:nvSpPr>
      <dsp:spPr>
        <a:xfrm rot="10646472">
          <a:off x="2392095" y="3055701"/>
          <a:ext cx="740628" cy="502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 dirty="0">
            <a:solidFill>
              <a:srgbClr val="000099"/>
            </a:solidFill>
          </a:endParaRPr>
        </a:p>
      </dsp:txBody>
      <dsp:txXfrm rot="10800000">
        <a:off x="2542755" y="3152826"/>
        <a:ext cx="589893" cy="301469"/>
      </dsp:txXfrm>
    </dsp:sp>
    <dsp:sp modelId="{0CBD0C8C-9120-4DD7-8B61-CB77C0697C0C}">
      <dsp:nvSpPr>
        <dsp:cNvPr id="0" name=""/>
        <dsp:cNvSpPr/>
      </dsp:nvSpPr>
      <dsp:spPr>
        <a:xfrm>
          <a:off x="0" y="2614366"/>
          <a:ext cx="2300185" cy="12156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0099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light" panose="020B0402040204020203" pitchFamily="34" charset="0"/>
            </a:rPr>
            <a:t>Przekazanie dokumentacji po egzaminie do OKE</a:t>
          </a:r>
        </a:p>
      </dsp:txBody>
      <dsp:txXfrm>
        <a:off x="35604" y="2649970"/>
        <a:ext cx="2228977" cy="11443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BFE59-4D25-45C8-AA65-0635711A400B}">
      <dsp:nvSpPr>
        <dsp:cNvPr id="0" name=""/>
        <dsp:cNvSpPr/>
      </dsp:nvSpPr>
      <dsp:spPr>
        <a:xfrm>
          <a:off x="0" y="0"/>
          <a:ext cx="78867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EF69FF-67B0-4A87-B078-63C933499915}">
      <dsp:nvSpPr>
        <dsp:cNvPr id="0" name=""/>
        <dsp:cNvSpPr/>
      </dsp:nvSpPr>
      <dsp:spPr>
        <a:xfrm>
          <a:off x="0" y="358446"/>
          <a:ext cx="7886700" cy="1007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strike="noStrike" kern="1200" baseline="0" dirty="0">
              <a:solidFill>
                <a:srgbClr val="FF0000"/>
              </a:solidFill>
              <a:latin typeface="Arial Narrow" panose="020B0606020202030204" pitchFamily="34" charset="0"/>
            </a:rPr>
            <a:t>Przerwać egzamin </a:t>
          </a:r>
          <a:r>
            <a:rPr lang="pl-PL" sz="2400" strike="noStrike" kern="1200" baseline="0" dirty="0">
              <a:solidFill>
                <a:srgbClr val="000099"/>
              </a:solidFill>
              <a:latin typeface="Arial Narrow" panose="020B0606020202030204" pitchFamily="34" charset="0"/>
            </a:rPr>
            <a:t>może przewodniczący ZE (część pisemna) lub przewodniczący ZN (część praktyczna) wypełniając Decyzję </a:t>
          </a:r>
          <a:br>
            <a:rPr lang="pl-PL" sz="2400" strike="noStrike" kern="1200" baseline="0" dirty="0">
              <a:solidFill>
                <a:srgbClr val="000099"/>
              </a:solidFill>
              <a:latin typeface="Arial Narrow" panose="020B0606020202030204" pitchFamily="34" charset="0"/>
            </a:rPr>
          </a:br>
          <a:r>
            <a:rPr lang="pl-PL" sz="2400" strike="noStrike" kern="1200" baseline="0" dirty="0">
              <a:solidFill>
                <a:srgbClr val="000099"/>
              </a:solidFill>
              <a:latin typeface="Arial Narrow" panose="020B0606020202030204" pitchFamily="34" charset="0"/>
            </a:rPr>
            <a:t>o przerwaniu i unieważnieniu części egzaminu Załącznik  nr 7</a:t>
          </a:r>
        </a:p>
      </dsp:txBody>
      <dsp:txXfrm>
        <a:off x="0" y="358446"/>
        <a:ext cx="7886700" cy="1007851"/>
      </dsp:txXfrm>
    </dsp:sp>
    <dsp:sp modelId="{039D290C-5E04-4917-A235-84C9990FE104}">
      <dsp:nvSpPr>
        <dsp:cNvPr id="0" name=""/>
        <dsp:cNvSpPr/>
      </dsp:nvSpPr>
      <dsp:spPr>
        <a:xfrm>
          <a:off x="0" y="1584201"/>
          <a:ext cx="78867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755BDC8-17F1-4843-BD7A-A7AC984A3409}">
      <dsp:nvSpPr>
        <dsp:cNvPr id="0" name=""/>
        <dsp:cNvSpPr/>
      </dsp:nvSpPr>
      <dsp:spPr>
        <a:xfrm>
          <a:off x="0" y="1799506"/>
          <a:ext cx="7886700" cy="1026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bold" panose="020B0702040204020203" pitchFamily="34" charset="0"/>
            </a:rPr>
            <a:t>Zdający może w każdej chwili zakończyć swój egzamin, ale nie wypełnia żadnego oświadczenia. Praca zdającego jest oceniana. Nie ma pojęcia: </a:t>
          </a:r>
          <a:r>
            <a:rPr lang="pl-PL" sz="2400" b="0" i="0" kern="1200" dirty="0">
              <a:solidFill>
                <a:srgbClr val="FF0000"/>
              </a:solidFill>
              <a:latin typeface="Arial Narrow" panose="020B0606020202030204" pitchFamily="34" charset="0"/>
              <a:cs typeface="Segoe UI Semibold" panose="020B0702040204020203" pitchFamily="34" charset="0"/>
            </a:rPr>
            <a:t>rezygnacja z egzaminu</a:t>
          </a:r>
        </a:p>
      </dsp:txBody>
      <dsp:txXfrm>
        <a:off x="0" y="1799506"/>
        <a:ext cx="7886700" cy="1026443"/>
      </dsp:txXfrm>
    </dsp:sp>
    <dsp:sp modelId="{AFEC7839-886D-4D59-908D-E15EA336E7E9}">
      <dsp:nvSpPr>
        <dsp:cNvPr id="0" name=""/>
        <dsp:cNvSpPr/>
      </dsp:nvSpPr>
      <dsp:spPr>
        <a:xfrm>
          <a:off x="0" y="2988551"/>
          <a:ext cx="78867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0CBD0D-62CB-42DB-9C78-6AC9D479B46E}">
      <dsp:nvSpPr>
        <dsp:cNvPr id="0" name=""/>
        <dsp:cNvSpPr/>
      </dsp:nvSpPr>
      <dsp:spPr>
        <a:xfrm>
          <a:off x="0" y="3098743"/>
          <a:ext cx="7886700" cy="1279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strike="noStrike" kern="1200" baseline="0" dirty="0">
              <a:solidFill>
                <a:srgbClr val="000099"/>
              </a:solidFill>
              <a:latin typeface="Arial Narrow" panose="020B0606020202030204" pitchFamily="34" charset="0"/>
            </a:rPr>
            <a:t>Przesyłki materiałów egzaminacyjnych otrzymywane od </a:t>
          </a:r>
          <a:r>
            <a:rPr lang="pl-PL" sz="2400" strike="noStrike" kern="1200" baseline="0" dirty="0">
              <a:solidFill>
                <a:srgbClr val="FF0000"/>
              </a:solidFill>
              <a:latin typeface="Arial Narrow" panose="020B0606020202030204" pitchFamily="34" charset="0"/>
            </a:rPr>
            <a:t>dystrybutora</a:t>
          </a:r>
          <a:r>
            <a:rPr lang="pl-PL" sz="2400" strike="noStrike" kern="1200" baseline="0" dirty="0">
              <a:solidFill>
                <a:srgbClr val="000099"/>
              </a:solidFill>
              <a:latin typeface="Arial Narrow" panose="020B0606020202030204" pitchFamily="34" charset="0"/>
            </a:rPr>
            <a:t> mogą wyglądać trochę inaczej niż w poprzednich sesjach lub być inaczej zapakowane. </a:t>
          </a:r>
          <a:r>
            <a:rPr lang="pl-PL" sz="2400" b="0" kern="1200" dirty="0">
              <a:solidFill>
                <a:srgbClr val="000099"/>
              </a:solidFill>
              <a:latin typeface="Arial Narrow" panose="020B0606020202030204" pitchFamily="34" charset="0"/>
              <a:cs typeface="Segoe UI Semibold" panose="020B0702040204020203" pitchFamily="34" charset="0"/>
            </a:rPr>
            <a:t>O zmianach będziemy Państwa informować na bieżąco przez Serwis dla dyrektorów</a:t>
          </a:r>
          <a:endParaRPr lang="pl-PL" sz="2400" b="0" i="0" kern="1200" dirty="0">
            <a:solidFill>
              <a:srgbClr val="FF0000"/>
            </a:solidFill>
            <a:latin typeface="Arial Narrow" panose="020B0606020202030204" pitchFamily="34" charset="0"/>
            <a:cs typeface="Segoe UI Semibold" panose="020B0702040204020203" pitchFamily="34" charset="0"/>
          </a:endParaRPr>
        </a:p>
      </dsp:txBody>
      <dsp:txXfrm>
        <a:off x="0" y="3098743"/>
        <a:ext cx="7886700" cy="1279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058" cy="498419"/>
          </a:xfrm>
          <a:prstGeom prst="rect">
            <a:avLst/>
          </a:prstGeom>
        </p:spPr>
        <p:txBody>
          <a:bodyPr vert="horz" lIns="92155" tIns="46077" rIns="92155" bIns="460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530" y="3"/>
            <a:ext cx="2946058" cy="498419"/>
          </a:xfrm>
          <a:prstGeom prst="rect">
            <a:avLst/>
          </a:prstGeom>
        </p:spPr>
        <p:txBody>
          <a:bodyPr vert="horz" lIns="92155" tIns="46077" rIns="92155" bIns="4607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50FCEC-1864-4006-A0DF-AF2A54468589}" type="datetime1">
              <a:rPr lang="pl-PL" smtClean="0"/>
              <a:pPr>
                <a:defRPr/>
              </a:pPr>
              <a:t>22.05.2025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220"/>
            <a:ext cx="2946058" cy="498418"/>
          </a:xfrm>
          <a:prstGeom prst="rect">
            <a:avLst/>
          </a:prstGeom>
        </p:spPr>
        <p:txBody>
          <a:bodyPr vert="horz" lIns="92155" tIns="46077" rIns="92155" bIns="460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530" y="9428220"/>
            <a:ext cx="2946058" cy="498418"/>
          </a:xfrm>
          <a:prstGeom prst="rect">
            <a:avLst/>
          </a:prstGeom>
        </p:spPr>
        <p:txBody>
          <a:bodyPr vert="horz" wrap="square" lIns="92155" tIns="46077" rIns="92155" bIns="460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Source Sans Pro Light"/>
              </a:defRPr>
            </a:lvl1pPr>
          </a:lstStyle>
          <a:p>
            <a:pPr>
              <a:defRPr/>
            </a:pPr>
            <a:fld id="{00F354F9-3227-4785-BD93-06B0BA186E3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1444248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60363" y="379413"/>
            <a:ext cx="2141537" cy="1606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5" tIns="46077" rIns="92155" bIns="46077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454414" y="2920965"/>
            <a:ext cx="5994303" cy="6338026"/>
          </a:xfrm>
          <a:prstGeom prst="rect">
            <a:avLst/>
          </a:prstGeom>
        </p:spPr>
        <p:txBody>
          <a:bodyPr vert="horz" wrap="square" lIns="92155" tIns="46077" rIns="92155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220"/>
            <a:ext cx="2946058" cy="498418"/>
          </a:xfrm>
          <a:prstGeom prst="rect">
            <a:avLst/>
          </a:prstGeom>
        </p:spPr>
        <p:txBody>
          <a:bodyPr vert="horz" lIns="92155" tIns="46077" rIns="92155" bIns="460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454015" y="9330855"/>
            <a:ext cx="1044709" cy="498418"/>
          </a:xfrm>
          <a:prstGeom prst="rect">
            <a:avLst/>
          </a:prstGeom>
        </p:spPr>
        <p:txBody>
          <a:bodyPr vert="horz" wrap="square" lIns="92155" tIns="46077" rIns="92155" bIns="460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Source Sans Pro Light"/>
              </a:defRPr>
            </a:lvl1pPr>
          </a:lstStyle>
          <a:p>
            <a:pPr>
              <a:defRPr/>
            </a:pPr>
            <a:fld id="{AD5C9976-684B-4DC9-8CEA-C77254C817F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8" name="Symbol zastępczy daty 7"/>
          <p:cNvSpPr>
            <a:spLocks noGrp="1"/>
          </p:cNvSpPr>
          <p:nvPr>
            <p:ph type="dt" idx="1"/>
          </p:nvPr>
        </p:nvSpPr>
        <p:spPr>
          <a:xfrm>
            <a:off x="3677683" y="9428220"/>
            <a:ext cx="1044709" cy="498418"/>
          </a:xfrm>
          <a:prstGeom prst="rect">
            <a:avLst/>
          </a:prstGeom>
        </p:spPr>
        <p:txBody>
          <a:bodyPr vert="horz" lIns="92155" tIns="46077" rIns="92155" bIns="4607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A483DF-1B6B-48A7-A947-7D47428CA125}" type="datetime1">
              <a:rPr lang="pl-PL" smtClean="0"/>
              <a:pPr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20956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Segoe UI Semilight" panose="020B0402040204020203" pitchFamily="34" charset="0"/>
        <a:ea typeface="Segoe UI Semilight"/>
        <a:cs typeface="Segoe UI Semilight" panose="020B0402040204020203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Segoe UI Semilight" panose="020B0402040204020203" pitchFamily="34" charset="0"/>
        <a:ea typeface="Segoe UI Semilight"/>
        <a:cs typeface="Segoe UI Semilight" panose="020B0402040204020203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Segoe UI Semilight" panose="020B0402040204020203" pitchFamily="34" charset="0"/>
        <a:ea typeface="Segoe UI Semilight"/>
        <a:cs typeface="Segoe UI Semilight" panose="020B0402040204020203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Segoe UI Semilight" panose="020B0402040204020203" pitchFamily="34" charset="0"/>
        <a:ea typeface="Segoe UI Semilight"/>
        <a:cs typeface="Segoe UI Semilight" panose="020B0402040204020203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Segoe UI Semilight" panose="020B0402040204020203" pitchFamily="34" charset="0"/>
        <a:ea typeface="Segoe UI Semilight"/>
        <a:cs typeface="Segoe UI Semilight" panose="020B0402040204020203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69636" name="Symbol zastępczy stopki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34821" name="Symbol zastępczy numeru slajd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DA129B0-2C4D-4344-8ACB-84E199139AF2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69638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F1D670-D2EC-4A85-ABD6-38819ACC0B84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4355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60375" y="509588"/>
            <a:ext cx="2509838" cy="18843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defTabSz="912813" eaLnBrk="1" hangingPunct="1">
              <a:spcBef>
                <a:spcPct val="0"/>
              </a:spcBef>
            </a:pPr>
            <a:r>
              <a:rPr lang="pl-PL" altLang="pl-PL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D i DK</a:t>
            </a:r>
          </a:p>
          <a:p>
            <a:pPr algn="just" defTabSz="912813" eaLnBrk="1" hangingPunct="1">
              <a:spcBef>
                <a:spcPct val="0"/>
              </a:spcBef>
            </a:pP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Zdający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 pozostawiają na swoich stanowiskach egzaminacyjnych arkusze egzaminacyjne i dokumentację oraz opuszczają salę egzaminacyjną.</a:t>
            </a:r>
          </a:p>
          <a:p>
            <a:pPr algn="just" defTabSz="912813" eaLnBrk="1" hangingPunct="1">
              <a:spcBef>
                <a:spcPct val="0"/>
              </a:spcBef>
            </a:pP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ZN 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pakuje w sali egzaminacyjnej arkusze egzaminacyjne i dokumentację do zwrotnych kopert, które zakleja w obecności przedstawiciela zdających.</a:t>
            </a:r>
          </a:p>
          <a:p>
            <a:pPr algn="just" defTabSz="912813" eaLnBrk="1" hangingPunct="1">
              <a:spcBef>
                <a:spcPct val="0"/>
              </a:spcBef>
            </a:pPr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</a:endParaRPr>
          </a:p>
          <a:p>
            <a:pPr algn="just" defTabSz="912813" eaLnBrk="1" hangingPunct="1">
              <a:spcBef>
                <a:spcPct val="0"/>
              </a:spcBef>
            </a:pPr>
            <a:r>
              <a:rPr lang="pl-PL" altLang="pl-PL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W i WK</a:t>
            </a:r>
          </a:p>
          <a:p>
            <a:pPr algn="just" defTabSz="912813" eaLnBrk="1" hangingPunct="1">
              <a:spcBef>
                <a:spcPct val="0"/>
              </a:spcBef>
            </a:pP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Zdający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 pozostawiają na swoich stanowiskach egzaminacyjnych rezultaty końcowe oraz związaną z nimi dokumentację i opuszczają salę egzaminacyjną.</a:t>
            </a:r>
          </a:p>
          <a:p>
            <a:pPr algn="just" defTabSz="912813" eaLnBrk="1" hangingPunct="1">
              <a:spcBef>
                <a:spcPct val="0"/>
              </a:spcBef>
              <a:spcAft>
                <a:spcPts val="600"/>
              </a:spcAft>
            </a:pP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Egzaminator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 w obecności PZN ocenia jakość rezultatu końcowego i wypełnia karty oceny zdających.</a:t>
            </a:r>
          </a:p>
          <a:p>
            <a:pPr algn="just" defTabSz="912813" eaLnBrk="1" hangingPunct="1">
              <a:spcBef>
                <a:spcPct val="0"/>
              </a:spcBef>
              <a:spcAft>
                <a:spcPts val="600"/>
              </a:spcAft>
            </a:pPr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</a:endParaRPr>
          </a:p>
          <a:p>
            <a:pPr algn="just" defTabSz="912813" eaLnBrk="1" hangingPunct="1">
              <a:spcBef>
                <a:spcPct val="0"/>
              </a:spcBef>
            </a:pP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Protokoły zbiorcze z przebiegu części praktycznej 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egzaminu potwierdzającego kwalifikacje w zawodzie – należy sporządzić </a:t>
            </a: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oddzielnie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 dla: a) </a:t>
            </a:r>
            <a:r>
              <a:rPr lang="pl-PL" altLang="pl-PL" u="sng" dirty="0">
                <a:solidFill>
                  <a:srgbClr val="000099"/>
                </a:solidFill>
                <a:latin typeface="Arial Narrow" panose="020B0606020202030204" pitchFamily="34" charset="0"/>
              </a:rPr>
              <a:t>każdej szkoły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 w zespole szkół, b) </a:t>
            </a:r>
            <a:r>
              <a:rPr lang="pl-PL" altLang="pl-PL" u="sng" dirty="0">
                <a:solidFill>
                  <a:srgbClr val="000099"/>
                </a:solidFill>
                <a:latin typeface="Arial Narrow" panose="020B0606020202030204" pitchFamily="34" charset="0"/>
              </a:rPr>
              <a:t>każdej kwalifikacji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 w danej szkole.</a:t>
            </a:r>
          </a:p>
          <a:p>
            <a:pPr algn="just" defTabSz="912813" eaLnBrk="1" hangingPunct="1">
              <a:spcBef>
                <a:spcPct val="0"/>
              </a:spcBef>
            </a:pP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W sytuacji gdy zdający są nieobecni na egzaminie należy wypełnić i odesłać do OKE w Jaworznie: wykaz zdających, protokół zbiorczy, niewykorzystane arkusze egzaminacyjne.</a:t>
            </a:r>
          </a:p>
          <a:p>
            <a:pPr algn="just" defTabSz="912813" eaLnBrk="1" hangingPunct="1">
              <a:spcBef>
                <a:spcPct val="0"/>
              </a:spcBef>
              <a:spcAft>
                <a:spcPts val="600"/>
              </a:spcAft>
            </a:pPr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</a:endParaRPr>
          </a:p>
        </p:txBody>
      </p:sp>
      <p:sp>
        <p:nvSpPr>
          <p:cNvPr id="880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1404112-F00F-43B1-8920-49EFEEB8485E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96261" name="Symbol zastępczy stopki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96262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2A7352-971B-403F-AEE2-AC0D71836D9E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618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16740" name="Symbol zastępczy stopki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129029" name="Symbol zastępczy numeru slajd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49D72E57-B34B-4D9A-84CC-9B927E9A0986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116742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E0B949-63ED-4EE8-9101-E06CDF6D8683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7023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>
              <a:latin typeface="Arial Narrow" panose="020B0606020202030204" pitchFamily="34" charset="0"/>
            </a:endParaRPr>
          </a:p>
        </p:txBody>
      </p:sp>
      <p:sp>
        <p:nvSpPr>
          <p:cNvPr id="118788" name="Symbol zastępczy stopki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133125" name="Symbol zastępczy numeru slajd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52CF4EE2-D125-4B5A-97E3-92EDF4D1F177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118790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5C5503-7AA3-4303-B35A-4EB6832377F6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35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>
              <a:latin typeface="Arial Narrow" panose="020B0606020202030204" pitchFamily="34" charset="0"/>
            </a:endParaRPr>
          </a:p>
        </p:txBody>
      </p:sp>
      <p:sp>
        <p:nvSpPr>
          <p:cNvPr id="118788" name="Symbol zastępczy stopki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133125" name="Symbol zastępczy numeru slajd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52CF4EE2-D125-4B5A-97E3-92EDF4D1F177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118790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5C5503-7AA3-4303-B35A-4EB6832377F6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9260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24932" name="Symbol zastępczy stopki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145413" name="Symbol zastępczy numeru slajd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9F933DC7-4B63-4003-9C7D-C399478C874D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124934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00909A-57B1-4FA2-9E66-AE3FCF8A92B2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180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60375" y="509588"/>
            <a:ext cx="2509838" cy="18843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PZE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, nie później niż </a:t>
            </a: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na miesiąc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 </a:t>
            </a: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przed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 terminem egzaminu</a:t>
            </a: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 </a:t>
            </a:r>
            <a:r>
              <a:rPr lang="pl-PL" altLang="pl-PL" b="0" dirty="0">
                <a:solidFill>
                  <a:srgbClr val="000099"/>
                </a:solidFill>
                <a:latin typeface="Arial Narrow" panose="020B0606020202030204" pitchFamily="34" charset="0"/>
              </a:rPr>
              <a:t>potwierdzającego kwalifikacje w zawodzie</a:t>
            </a: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 </a:t>
            </a:r>
            <a:r>
              <a:rPr lang="pl-PL" altLang="pl-PL" dirty="0">
                <a:solidFill>
                  <a:srgbClr val="FF0000"/>
                </a:solidFill>
                <a:latin typeface="Arial Narrow" panose="020B0606020202030204" pitchFamily="34" charset="0"/>
              </a:rPr>
              <a:t>(do 10</a:t>
            </a:r>
            <a:r>
              <a:rPr lang="pl-PL" altLang="pl-PL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 grudnia 2021</a:t>
            </a:r>
            <a:r>
              <a:rPr lang="pl-PL" altLang="pl-PL" dirty="0">
                <a:solidFill>
                  <a:srgbClr val="FF0000"/>
                </a:solidFill>
                <a:latin typeface="Arial Narrow" panose="020B0606020202030204" pitchFamily="34" charset="0"/>
              </a:rPr>
              <a:t> r.), 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powołuje członków zespołu egzaminacyjnego (ZE) oraz może powołać zastępcę lub zastępców przewodniczącego tego zespołu (</a:t>
            </a:r>
            <a:r>
              <a:rPr lang="pl-PL" altLang="pl-PL" b="1" dirty="0">
                <a:solidFill>
                  <a:schemeClr val="tx1"/>
                </a:solidFill>
                <a:latin typeface="Arial Narrow" panose="020B0606020202030204" pitchFamily="34" charset="0"/>
              </a:rPr>
              <a:t>Z</a:t>
            </a:r>
            <a:r>
              <a:rPr lang="pl-PL" altLang="pl-PL" b="1" dirty="0">
                <a:latin typeface="Arial Narrow" panose="020B0606020202030204" pitchFamily="34" charset="0"/>
              </a:rPr>
              <a:t>ałącznik 5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). </a:t>
            </a:r>
          </a:p>
          <a:p>
            <a:pPr algn="just" eaLnBrk="1" hangingPunct="1">
              <a:spcBef>
                <a:spcPct val="0"/>
              </a:spcBef>
            </a:pPr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PZE,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 nie później niż </a:t>
            </a: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na miesiąc przed 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terminem egzaminu, spośród członków ZE </a:t>
            </a: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powołuje zespoły nadzorujące 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przebieg części pisemnej egzaminu (ZN) (</a:t>
            </a:r>
            <a:r>
              <a:rPr lang="pl-PL" altLang="pl-PL" b="1" dirty="0">
                <a:solidFill>
                  <a:srgbClr val="000099"/>
                </a:solidFill>
                <a:latin typeface="Arial Narrow" panose="020B0606020202030204" pitchFamily="34" charset="0"/>
              </a:rPr>
              <a:t>Załącznik 5a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).</a:t>
            </a:r>
          </a:p>
          <a:p>
            <a:pPr algn="just" eaLnBrk="1" hangingPunct="1">
              <a:spcBef>
                <a:spcPct val="0"/>
              </a:spcBef>
            </a:pPr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Jeżeli PZN lub członek tego zespołu z powodu choroby lub innych ważnych przyczyn nie mogą wziąć udziału w 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egzaminie</a:t>
            </a: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PZE powołuje w zastępstwie innego PZN lub członka tego zespołu.</a:t>
            </a:r>
          </a:p>
        </p:txBody>
      </p:sp>
      <p:sp>
        <p:nvSpPr>
          <p:cNvPr id="593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3875EF3-B593-408E-BDE4-96E061104028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81925" name="Symbol zastępczy stopki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81926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0A84C4-ADD1-46E7-83B5-BCEA8FDEE2A6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4703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71684" name="Symbol zastępczy stopki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38917" name="Symbol zastępczy numeru slajd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7C69CDC0-5EDD-4C59-8A9C-969DAFE5F1E5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71686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5C199-4DDA-46D4-A7AF-D3FCE9A3CCB5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6249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8788" y="419100"/>
            <a:ext cx="2513012" cy="18859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Zdający zamieszcza na karcie odpowiedzi oznaczenie kwalifikacji, wersję arkusza, datę urodzenia, PESEL, a w przypadku braku numeru PESEL – serię i numer paszportu lub innego dokumentu.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Czas trwania części pisemnej rozpoczyna się z chwilą zapisania w widocznym miejscu przez PZN czasu rozpoczęcia i zakończenia pracy zdających.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endParaRPr lang="pl-PL" altLang="pl-PL" b="1" dirty="0">
              <a:solidFill>
                <a:srgbClr val="000099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r>
              <a:rPr lang="pl-PL" altLang="pl-PL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Komunikat dyrektora Centralnej Komisji Egzaminacyjnej  </a:t>
            </a:r>
            <a:r>
              <a:rPr lang="pl-PL" altLang="pl-PL" b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 sprawie materiałów i przyborów pomocniczych</a:t>
            </a:r>
            <a:r>
              <a:rPr lang="pl-PL" altLang="pl-PL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z których mogą korzystać zdający w części pisemnej egzaminu potwierdzającego kwalifikacje w zawodzie w sesji</a:t>
            </a:r>
            <a:r>
              <a:rPr lang="pl-PL" altLang="pl-PL" baseline="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styczeń-luty 2022.</a:t>
            </a:r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99C5FAEE-438D-480A-B735-220C8BDA0B12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83973" name="Symbol zastępczy stopki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83974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D74EE8-A08E-4254-BCE5-3CB6B616D4AA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4789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8788" y="298450"/>
            <a:ext cx="2601912" cy="1952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W uzasadnionych przypadkach PZN może zezwolić zdającemu na opuszczenie sali egzaminacyjnej po zapewnieniu warunków wykluczających możliwość kontaktowania się zdającego z innymi osobami, z wyjątkiem osób udzielających pomocy medycznej.</a:t>
            </a:r>
          </a:p>
          <a:p>
            <a:pPr algn="just" eaLnBrk="1" hangingPunct="1">
              <a:spcBef>
                <a:spcPct val="0"/>
              </a:spcBef>
            </a:pPr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Operator systemu nie wchodzi w skład ZN.</a:t>
            </a:r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Specjaliści z zakresu danego rodzaju niepełnosprawności, niedostosowania społecznego lub zagrożenia niedostosowaniem społecznym nie mogą być jednocześnie członkami zespołu nadzorującego.</a:t>
            </a:r>
          </a:p>
          <a:p>
            <a:pPr algn="just" eaLnBrk="1" hangingPunct="1">
              <a:spcBef>
                <a:spcPct val="0"/>
              </a:spcBef>
            </a:pPr>
            <a:endParaRPr lang="pl-PL" altLang="pl-PL" dirty="0">
              <a:latin typeface="Arial Narrow" panose="020B060602020203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pl-PL" altLang="pl-PL" dirty="0">
                <a:latin typeface="Arial Narrow" panose="020B0606020202030204" pitchFamily="34" charset="0"/>
              </a:rPr>
              <a:t>PZE może zawiesić egzamin.</a:t>
            </a:r>
          </a:p>
        </p:txBody>
      </p:sp>
      <p:sp>
        <p:nvSpPr>
          <p:cNvPr id="655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F4AA7F8-2C56-46BD-B55D-45DB288CB037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84997" name="Symbol zastępczy stopki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84998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E87514-8D1B-41AF-866D-96498E2F8E81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502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8788" y="419100"/>
            <a:ext cx="2513012" cy="18859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2813"/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Należy sprawdzić w obecności zdających poprawność zamieszczenia na karcie odpowiedzi oznaczenia kwalifikacji, wersji arkusza egzaminacyjnego, daty urodzenia oraz numeru PESEL.</a:t>
            </a:r>
          </a:p>
          <a:p>
            <a:pPr defTabSz="912813"/>
            <a:endParaRPr lang="pl-PL" altLang="pl-PL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defTabSz="912813"/>
            <a:r>
              <a:rPr lang="pl-PL" altLang="pl-PL" dirty="0">
                <a:solidFill>
                  <a:srgbClr val="00B050"/>
                </a:solidFill>
                <a:latin typeface="Arial Narrow" panose="020B0606020202030204" pitchFamily="34" charset="0"/>
              </a:rPr>
              <a:t>Arkusze egzaminacyjne do części pisemnej oraz karty odpowiedzi będą pakowane w </a:t>
            </a:r>
            <a:r>
              <a:rPr lang="pl-PL" altLang="pl-PL" b="1" dirty="0">
                <a:solidFill>
                  <a:srgbClr val="00B050"/>
                </a:solidFill>
                <a:latin typeface="Arial Narrow" panose="020B0606020202030204" pitchFamily="34" charset="0"/>
              </a:rPr>
              <a:t>odrębne przeźroczyste koperty </a:t>
            </a:r>
            <a:r>
              <a:rPr lang="pl-PL" altLang="pl-PL" dirty="0">
                <a:solidFill>
                  <a:srgbClr val="00B050"/>
                </a:solidFill>
                <a:latin typeface="Arial Narrow" panose="020B0606020202030204" pitchFamily="34" charset="0"/>
              </a:rPr>
              <a:t>bezpieczne</a:t>
            </a:r>
          </a:p>
          <a:p>
            <a:pPr defTabSz="912813"/>
            <a:endParaRPr lang="pl-PL" altLang="pl-PL" dirty="0">
              <a:solidFill>
                <a:srgbClr val="000099"/>
              </a:solidFill>
              <a:latin typeface="Arial Narrow" panose="020B0606020202030204" pitchFamily="34" charset="0"/>
            </a:endParaRPr>
          </a:p>
        </p:txBody>
      </p:sp>
      <p:sp>
        <p:nvSpPr>
          <p:cNvPr id="675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2039FB-C60B-49AF-A352-9D335B71892A}" type="slidenum">
              <a:rPr lang="pl-PL" altLang="pl-PL" smtClean="0">
                <a:solidFill>
                  <a:srgbClr val="000000"/>
                </a:solidFill>
                <a:latin typeface="Source Sans Pro Light"/>
              </a:rPr>
              <a:pPr/>
              <a:t>6</a:t>
            </a:fld>
            <a:endParaRPr lang="pl-PL" altLang="pl-PL">
              <a:solidFill>
                <a:srgbClr val="000000"/>
              </a:solidFill>
              <a:latin typeface="Source Sans Pro Light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daty 5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25B41E4A-BCD8-40C7-A528-8F611D2613B2}" type="datetime1">
              <a:rPr lang="pl-PL" smtClean="0">
                <a:solidFill>
                  <a:prstClr val="black"/>
                </a:solidFill>
              </a:rPr>
              <a:pPr>
                <a:defRPr/>
              </a:pPr>
              <a:t>22.05.2025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64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71684" name="Symbol zastępczy stopki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38917" name="Symbol zastępczy numeru slajd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7C69CDC0-5EDD-4C59-8A9C-969DAFE5F1E5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71686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5C199-4DDA-46D4-A7AF-D3FCE9A3CCB5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2193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60375" y="509588"/>
            <a:ext cx="2509838" cy="18843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39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825D3AD4-7782-4D07-B92B-599B77B6B6E5}" type="slidenum">
              <a:rPr lang="pl-PL" altLang="pl-PL" smtClean="0">
                <a:latin typeface="Source Sans Pro Light"/>
                <a:cs typeface="Calibri" panose="020F0502020204030204" pitchFamily="34" charset="0"/>
              </a:rPr>
              <a:pPr>
                <a:spcBef>
                  <a:spcPct val="0"/>
                </a:spcBef>
              </a:pPr>
              <a:t>8</a:t>
            </a:fld>
            <a:endParaRPr lang="pl-PL" altLang="pl-PL" dirty="0">
              <a:latin typeface="Source Sans Pro Light"/>
              <a:cs typeface="Calibri" panose="020F0502020204030204" pitchFamily="34" charset="0"/>
            </a:endParaRPr>
          </a:p>
        </p:txBody>
      </p:sp>
      <p:sp>
        <p:nvSpPr>
          <p:cNvPr id="94213" name="Symbol zastępczy stopki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dirty="0"/>
          </a:p>
        </p:txBody>
      </p:sp>
      <p:sp>
        <p:nvSpPr>
          <p:cNvPr id="94214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38C93-6725-4652-AD6C-71DC0CC8BD4C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0407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60375" y="509588"/>
            <a:ext cx="2509838" cy="18843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pl-PL" altLang="pl-PL" dirty="0">
                <a:solidFill>
                  <a:srgbClr val="000099"/>
                </a:solidFill>
                <a:latin typeface="Arial Narrow" panose="020B0606020202030204" pitchFamily="34" charset="0"/>
              </a:rPr>
              <a:t>Czas trwania części praktycznej rozpoczyna się z chwilą zapisania w widocznym miejscu przez PZN czasu rozpoczęcia i zakończenia pracy zdających.</a:t>
            </a:r>
          </a:p>
        </p:txBody>
      </p:sp>
      <p:sp>
        <p:nvSpPr>
          <p:cNvPr id="860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9703A106-1317-4766-BE01-F06CA276F5E6}" type="slidenum">
              <a:rPr lang="pl-PL" altLang="pl-PL" smtClean="0">
                <a:latin typeface="Source Sans Pro Light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pl-PL" altLang="pl-PL">
              <a:latin typeface="Source Sans Pro Light"/>
              <a:cs typeface="Arial" panose="020B0604020202020204" pitchFamily="34" charset="0"/>
            </a:endParaRPr>
          </a:p>
        </p:txBody>
      </p:sp>
      <p:sp>
        <p:nvSpPr>
          <p:cNvPr id="95237" name="Symbol zastępczy stopki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/>
          </a:p>
        </p:txBody>
      </p:sp>
      <p:sp>
        <p:nvSpPr>
          <p:cNvPr id="95238" name="Symbol zastępczy daty 5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11AEDA-D541-4256-B67A-159EBAD968BF}" type="datetime1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22.05.2025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850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 noProof="0"/>
              <a:t>Kliknij, aby edytować styl wzorca podtytułu</a:t>
            </a:r>
            <a:endParaRPr lang="pl-PL" noProof="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027821" y="6440627"/>
            <a:ext cx="2057400" cy="365125"/>
          </a:xfrm>
        </p:spPr>
        <p:txBody>
          <a:bodyPr/>
          <a:lstStyle>
            <a:lvl1pPr>
              <a:defRPr sz="140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DB636A6D-AE8C-40BB-AFDE-E29CD8EA12EE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7" name="Obraz 6" descr="\\OKES\udostepnione\NOWE LOGO OKE\logo_oke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329" y="51616"/>
            <a:ext cx="957580" cy="367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73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3845" y="535577"/>
            <a:ext cx="7886700" cy="731520"/>
          </a:xfrm>
        </p:spPr>
        <p:txBody>
          <a:bodyPr>
            <a:normAutofit/>
          </a:bodyPr>
          <a:lstStyle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636055"/>
            <a:ext cx="7886700" cy="4351337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044509" y="6440623"/>
            <a:ext cx="2057400" cy="365125"/>
          </a:xfrm>
        </p:spPr>
        <p:txBody>
          <a:bodyPr/>
          <a:lstStyle>
            <a:lvl1pPr>
              <a:defRPr sz="1400">
                <a:solidFill>
                  <a:srgbClr val="FF0000"/>
                </a:solidFill>
                <a:cs typeface="Segoe UI Semibold" panose="020B0702040204020203" pitchFamily="34" charset="0"/>
              </a:defRPr>
            </a:lvl1pPr>
          </a:lstStyle>
          <a:p>
            <a:pPr>
              <a:defRPr/>
            </a:pPr>
            <a:fld id="{1BF22C96-4EDC-4576-8EF3-EB753D6EF2BD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10" name="Obraz 9" descr="\\OKES\udostepnione\NOWE LOGO OKE\logo_oke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329" y="51616"/>
            <a:ext cx="957580" cy="367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940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13255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noProof="0"/>
              <a:t>Edytuj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044509" y="6440624"/>
            <a:ext cx="2057400" cy="365125"/>
          </a:xfrm>
        </p:spPr>
        <p:txBody>
          <a:bodyPr/>
          <a:lstStyle>
            <a:lvl1pPr>
              <a:defRPr sz="140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434A48B6-C650-4362-A066-3A2D75D82A76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9" name="Obraz 8" descr="\\OKES\udostepnione\NOWE LOGO OKE\logo_oke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329" y="51616"/>
            <a:ext cx="957580" cy="367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289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8801"/>
            <a:ext cx="3886200" cy="435133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6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044509" y="6444069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CFF02-B12B-41FD-B0D3-7982B57920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9" name="Obraz 8" descr="\\OKES\udostepnione\NOWE LOGO OKE\logo_oke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329" y="51616"/>
            <a:ext cx="957580" cy="367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37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936" y="1681851"/>
            <a:ext cx="3867150" cy="73152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noProof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936" y="2507550"/>
            <a:ext cx="3867150" cy="372825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61299" y="1681851"/>
            <a:ext cx="3868340" cy="73152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noProof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1299" y="2507550"/>
            <a:ext cx="3868340" cy="372825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8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044509" y="6441802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2E249-BF2A-4E94-8337-3263DB2A276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12" name="Obraz 11" descr="\\OKES\udostepnione\NOWE LOGO OKE\logo_oke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329" y="51616"/>
            <a:ext cx="957580" cy="367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436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4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7044509" y="6448421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C0B5A-66E2-417B-8944-ED4CB3F821D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8" name="Obraz 7" descr="\\OKES\udostepnione\NOWE LOGO OKE\logo_oke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329" y="51616"/>
            <a:ext cx="957580" cy="367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09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4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7044509" y="6441252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9982C31-B241-4972-8FD3-D2BA414C97F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pic>
        <p:nvPicPr>
          <p:cNvPr id="8" name="Obraz 7" descr="\\OKES\udostepnione\NOWE LOGO OKE\logo_oke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329" y="51616"/>
            <a:ext cx="957580" cy="367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E8C55801-4EBC-40F0-8DA7-B34F2D4947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" y="26504"/>
            <a:ext cx="468442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75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3845" y="535577"/>
            <a:ext cx="7886700" cy="731520"/>
          </a:xfrm>
        </p:spPr>
        <p:txBody>
          <a:bodyPr>
            <a:normAutofit/>
          </a:bodyPr>
          <a:lstStyle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6545" y="1768860"/>
            <a:ext cx="7886700" cy="4351337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031084" y="6428197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FF0000"/>
                </a:solidFill>
                <a:latin typeface="Arial Narrow" panose="020B0606020202030204" pitchFamily="34" charset="0"/>
                <a:cs typeface="Segoe UI Semibold" panose="020B0702040204020203" pitchFamily="34" charset="0"/>
              </a:defRPr>
            </a:lvl1pPr>
          </a:lstStyle>
          <a:p>
            <a:pPr>
              <a:defRPr/>
            </a:pPr>
            <a:fld id="{FEC75DC2-FE6A-4887-80F8-12BF024FAABE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  <p:pic>
        <p:nvPicPr>
          <p:cNvPr id="8" name="Obraz 7" descr="\\OKES\udostepnione\NOWE LOGO OKE\logo_oke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329" y="51616"/>
            <a:ext cx="957580" cy="367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969FD628-E316-44FE-B76F-4096B749D6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" y="26504"/>
            <a:ext cx="468442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2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21290" y="6427565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0000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3828EAA-4089-4FE2-8AFC-FAEDCF7120FD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0560B422-3DB0-4E3A-BE1B-EF32CC4109F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" y="26504"/>
            <a:ext cx="468442" cy="46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prstClr val="black">
                    <a:lumMod val="65000"/>
                    <a:lumOff val="35000"/>
                  </a:prstClr>
                </a:solidFill>
                <a:latin typeface="Segoe UI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prstClr val="black">
                    <a:lumMod val="65000"/>
                    <a:lumOff val="35000"/>
                  </a:prstClr>
                </a:solidFill>
                <a:latin typeface="Segoe UI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28004" y="64412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rgbClr val="FF0000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>
              <a:defRPr/>
            </a:pPr>
            <a:fld id="{47E21044-22A3-421B-A3E5-15F472C0F305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307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11344" y="1690688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prstClr val="black">
                    <a:lumMod val="65000"/>
                    <a:lumOff val="35000"/>
                  </a:prstClr>
                </a:solidFill>
                <a:latin typeface="Segoe UI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prstClr val="black">
                    <a:lumMod val="65000"/>
                    <a:lumOff val="35000"/>
                  </a:prstClr>
                </a:solidFill>
                <a:latin typeface="Segoe UI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30948" y="643536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rgbClr val="FF0000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>
              <a:defRPr/>
            </a:pPr>
            <a:fld id="{1A85C19E-27E6-4839-BE03-2B4CA45E047E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Segoe UI Semibold" panose="020B0702040204020203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2852731"/>
            <a:ext cx="9144000" cy="2949703"/>
          </a:xfrm>
        </p:spPr>
        <p:txBody>
          <a:bodyPr rtlCol="0" anchor="ctr">
            <a:normAutofit fontScale="90000"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sz="3100" b="1" dirty="0">
                <a:solidFill>
                  <a:srgbClr val="000099"/>
                </a:solidFill>
                <a:latin typeface="Arial Narrow"/>
                <a:cs typeface="Arial"/>
              </a:rPr>
              <a:t>EGZAMIN POTWIERDZAJĄCY KWALIFIKACJE W ZAWODZIE</a:t>
            </a:r>
            <a:r>
              <a:rPr lang="pl-PL" altLang="pl-PL" sz="3200" b="1" dirty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pl-PL" altLang="pl-PL" sz="3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l-PL" altLang="pl-PL" sz="3200" b="1" dirty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pl-PL" altLang="pl-PL" sz="3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l-PL" altLang="pl-PL" sz="3100" b="1" dirty="0">
                <a:solidFill>
                  <a:srgbClr val="000099"/>
                </a:solidFill>
                <a:latin typeface="Arial Narrow"/>
                <a:cs typeface="Arial"/>
              </a:rPr>
              <a:t>EGZAMIN ZAWODOWY</a:t>
            </a:r>
            <a:r>
              <a:rPr lang="pl-PL" altLang="pl-PL" sz="3200" b="1" dirty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pl-PL" altLang="pl-PL" sz="3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l-PL" altLang="pl-PL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/>
                <a:cs typeface="Arial"/>
              </a:rPr>
              <a:t> </a:t>
            </a:r>
            <a:r>
              <a:rPr lang="pl-PL" altLang="pl-PL" sz="3100" b="1" dirty="0" smtClean="0">
                <a:solidFill>
                  <a:srgbClr val="000099"/>
                </a:solidFill>
                <a:latin typeface="Arial Narrow"/>
                <a:cs typeface="Arial"/>
              </a:rPr>
              <a:t>sesja 2025 </a:t>
            </a:r>
            <a:r>
              <a:rPr lang="pl-PL" altLang="pl-PL" sz="3100" b="1" dirty="0" smtClean="0">
                <a:solidFill>
                  <a:srgbClr val="000099"/>
                </a:solidFill>
                <a:latin typeface="Arial Narrow"/>
                <a:cs typeface="Arial"/>
              </a:rPr>
              <a:t>LATO</a:t>
            </a:r>
            <a:r>
              <a:rPr lang="pl-PL" altLang="pl-PL" sz="3600" dirty="0">
                <a:solidFill>
                  <a:srgbClr val="000099"/>
                </a:solidFill>
              </a:rPr>
              <a:t/>
            </a:r>
            <a:br>
              <a:rPr lang="pl-PL" altLang="pl-PL" sz="3600" dirty="0">
                <a:solidFill>
                  <a:srgbClr val="000099"/>
                </a:solidFill>
              </a:rPr>
            </a:br>
            <a:r>
              <a:rPr lang="pl-PL" alt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pl-PL" alt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endParaRPr lang="pl-PL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Łącznik prosty 5"/>
          <p:cNvCxnSpPr/>
          <p:nvPr/>
        </p:nvCxnSpPr>
        <p:spPr>
          <a:xfrm flipV="1">
            <a:off x="287337" y="5082973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78F9335D-7310-4732-906B-771FECA35682}"/>
              </a:ext>
            </a:extLst>
          </p:cNvPr>
          <p:cNvCxnSpPr/>
          <p:nvPr/>
        </p:nvCxnSpPr>
        <p:spPr>
          <a:xfrm flipV="1">
            <a:off x="287337" y="2391589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3413" y="588963"/>
            <a:ext cx="7886700" cy="3921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PRZEBIEG EGZAMINU</a:t>
            </a:r>
            <a:endParaRPr lang="pl-P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043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9859DB4-A415-469F-820C-F95A7A8F811B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pl-PL" altLang="pl-PL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97820562"/>
              </p:ext>
            </p:extLst>
          </p:nvPr>
        </p:nvGraphicFramePr>
        <p:xfrm>
          <a:off x="176757" y="1903626"/>
          <a:ext cx="8608423" cy="481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7046" name="Tytuł 1"/>
          <p:cNvSpPr txBox="1">
            <a:spLocks/>
          </p:cNvSpPr>
          <p:nvPr/>
        </p:nvSpPr>
        <p:spPr bwMode="auto">
          <a:xfrm>
            <a:off x="538163" y="1511300"/>
            <a:ext cx="78867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000" b="1">
                <a:solidFill>
                  <a:srgbClr val="FF0000"/>
                </a:solidFill>
                <a:latin typeface="Arial Narrow" panose="020B0606020202030204" pitchFamily="34" charset="0"/>
              </a:rPr>
              <a:t>PO EGZAMINIE</a:t>
            </a:r>
            <a:endParaRPr lang="pl-PL" altLang="pl-PL" sz="2000">
              <a:solidFill>
                <a:srgbClr val="FF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189E59A-5CB0-4544-913E-D3358A2006FC}"/>
              </a:ext>
            </a:extLst>
          </p:cNvPr>
          <p:cNvSpPr txBox="1"/>
          <p:nvPr/>
        </p:nvSpPr>
        <p:spPr>
          <a:xfrm>
            <a:off x="554282" y="136872"/>
            <a:ext cx="244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Część praktyczna egzaminu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707561-6C47-4701-92C5-3FC7A272D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80707561-6C47-4701-92C5-3FC7A272D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80707561-6C47-4701-92C5-3FC7A272D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80707561-6C47-4701-92C5-3FC7A272D1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875855-792B-4F31-BBE4-9288FE3E0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38875855-792B-4F31-BBE4-9288FE3E0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38875855-792B-4F31-BBE4-9288FE3E0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38875855-792B-4F31-BBE4-9288FE3E04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69D0AA-803F-4B45-AD73-C8729ABC5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6B69D0AA-803F-4B45-AD73-C8729ABC5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6B69D0AA-803F-4B45-AD73-C8729ABC5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6B69D0AA-803F-4B45-AD73-C8729ABC53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82130C-83B3-4108-86E3-93910EC43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D282130C-83B3-4108-86E3-93910EC43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D282130C-83B3-4108-86E3-93910EC43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D282130C-83B3-4108-86E3-93910EC430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FBBFDE-BA0D-4248-9669-CFF117F2A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88FBBFDE-BA0D-4248-9669-CFF117F2A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88FBBFDE-BA0D-4248-9669-CFF117F2A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88FBBFDE-BA0D-4248-9669-CFF117F2A9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62D41A-C094-499B-94CB-11B7913B4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1662D41A-C094-499B-94CB-11B7913B4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1662D41A-C094-499B-94CB-11B7913B4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1662D41A-C094-499B-94CB-11B7913B4C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E58B7A5-06C2-45AE-8D13-E0B90F930F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BE58B7A5-06C2-45AE-8D13-E0B90F930F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BE58B7A5-06C2-45AE-8D13-E0B90F930F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BE58B7A5-06C2-45AE-8D13-E0B90F930F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3E469B-1883-456B-B7C0-A7B84D50C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4D3E469B-1883-456B-B7C0-A7B84D50C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4D3E469B-1883-456B-B7C0-A7B84D50C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4D3E469B-1883-456B-B7C0-A7B84D50CD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8E27B2-2519-49F4-ABD5-3B7DED229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graphicEl>
                                              <a:dgm id="{7E8E27B2-2519-49F4-ABD5-3B7DED229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7E8E27B2-2519-49F4-ABD5-3B7DED229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7E8E27B2-2519-49F4-ABD5-3B7DED229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22D96F-2628-4070-AA0E-E769DE0DB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8E22D96F-2628-4070-AA0E-E769DE0DB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graphicEl>
                                              <a:dgm id="{8E22D96F-2628-4070-AA0E-E769DE0DB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graphicEl>
                                              <a:dgm id="{8E22D96F-2628-4070-AA0E-E769DE0DB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CBD0C8C-9120-4DD7-8B61-CB77C0697C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graphicEl>
                                              <a:dgm id="{0CBD0C8C-9120-4DD7-8B61-CB77C0697C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0CBD0C8C-9120-4DD7-8B61-CB77C0697C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graphicEl>
                                              <a:dgm id="{0CBD0C8C-9120-4DD7-8B61-CB77C0697C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1325" y="1579563"/>
            <a:ext cx="7886700" cy="2851150"/>
          </a:xfrm>
        </p:spPr>
        <p:txBody>
          <a:bodyPr rtlCol="0"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INFORMACJE DODATKOWE</a:t>
            </a:r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800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41A038E4-55F4-42B9-99EE-6C4EF3CD1800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pl-PL" altLang="pl-PL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" name="Łącznik prosty 4"/>
          <p:cNvCxnSpPr/>
          <p:nvPr/>
        </p:nvCxnSpPr>
        <p:spPr>
          <a:xfrm flipV="1">
            <a:off x="300038" y="2125663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 flipV="1">
            <a:off x="287338" y="3849688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xfrm>
            <a:off x="6992017" y="6410887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8EAC98E-AF4E-4622-8574-FDC905E1B20C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188602"/>
              </p:ext>
            </p:extLst>
          </p:nvPr>
        </p:nvGraphicFramePr>
        <p:xfrm>
          <a:off x="633413" y="1446778"/>
          <a:ext cx="7886700" cy="4871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633413" y="823913"/>
            <a:ext cx="7886700" cy="458787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RÓŻNE</a:t>
            </a:r>
            <a:r>
              <a:rPr lang="pl-PL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pl-PL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C02051-4491-403A-8442-F009B162EE76}"/>
              </a:ext>
            </a:extLst>
          </p:cNvPr>
          <p:cNvSpPr txBox="1"/>
          <p:nvPr/>
        </p:nvSpPr>
        <p:spPr>
          <a:xfrm>
            <a:off x="541973" y="136525"/>
            <a:ext cx="244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Informacje dodatkowe</a:t>
            </a:r>
          </a:p>
        </p:txBody>
      </p:sp>
    </p:spTree>
    <p:extLst>
      <p:ext uri="{BB962C8B-B14F-4D97-AF65-F5344CB8AC3E}">
        <p14:creationId xmlns:p14="http://schemas.microsoft.com/office/powerpoint/2010/main" val="325585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1BFE59-4D25-45C8-AA65-0635711A4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0A1BFE59-4D25-45C8-AA65-0635711A4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0A1BFE59-4D25-45C8-AA65-0635711A4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graphicEl>
                                              <a:dgm id="{0A1BFE59-4D25-45C8-AA65-0635711A4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EF69FF-67B0-4A87-B078-63C9334999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F8EF69FF-67B0-4A87-B078-63C9334999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F8EF69FF-67B0-4A87-B078-63C9334999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graphicEl>
                                              <a:dgm id="{F8EF69FF-67B0-4A87-B078-63C9334999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9D290C-5E04-4917-A235-84C9990FE1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039D290C-5E04-4917-A235-84C9990FE1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039D290C-5E04-4917-A235-84C9990FE1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039D290C-5E04-4917-A235-84C9990FE1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55BDC8-17F1-4843-BD7A-A7AC984A34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3755BDC8-17F1-4843-BD7A-A7AC984A34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dgm id="{3755BDC8-17F1-4843-BD7A-A7AC984A34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3755BDC8-17F1-4843-BD7A-A7AC984A34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EC7839-886D-4D59-908D-E15EA336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AFEC7839-886D-4D59-908D-E15EA336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AFEC7839-886D-4D59-908D-E15EA336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graphicEl>
                                              <a:dgm id="{AFEC7839-886D-4D59-908D-E15EA336E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0CBD0D-62CB-42DB-9C78-6AC9D479B4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graphicEl>
                                              <a:dgm id="{C90CBD0D-62CB-42DB-9C78-6AC9D479B4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graphicEl>
                                              <a:dgm id="{C90CBD0D-62CB-42DB-9C78-6AC9D479B4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graphicEl>
                                              <a:dgm id="{C90CBD0D-62CB-42DB-9C78-6AC9D479B4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xfrm>
            <a:off x="6992017" y="6410887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8EAC98E-AF4E-4622-8574-FDC905E1B20C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633413" y="823913"/>
            <a:ext cx="7886700" cy="458787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RÓŻNE</a:t>
            </a:r>
            <a:r>
              <a:rPr lang="pl-PL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pl-PL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C02051-4491-403A-8442-F009B162EE76}"/>
              </a:ext>
            </a:extLst>
          </p:cNvPr>
          <p:cNvSpPr txBox="1"/>
          <p:nvPr/>
        </p:nvSpPr>
        <p:spPr>
          <a:xfrm>
            <a:off x="541973" y="136525"/>
            <a:ext cx="244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Informacje dodatkowe</a:t>
            </a:r>
          </a:p>
        </p:txBody>
      </p:sp>
      <p:pic>
        <p:nvPicPr>
          <p:cNvPr id="5" name="Symbol zastępczy zawartości 4" descr="Obraz zawierający stół&#10;&#10;Opis wygenerowany automatycznie">
            <a:extLst>
              <a:ext uri="{FF2B5EF4-FFF2-40B4-BE49-F238E27FC236}">
                <a16:creationId xmlns:a16="http://schemas.microsoft.com/office/drawing/2014/main" id="{842A1641-1767-4C3A-ADDA-2EF138DC91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3" y="1678835"/>
            <a:ext cx="2872959" cy="4351337"/>
          </a:xfrm>
        </p:spPr>
      </p:pic>
      <p:pic>
        <p:nvPicPr>
          <p:cNvPr id="10" name="Obraz 9" descr="Obraz zawierający tekst&#10;&#10;Opis wygenerowany automatycznie">
            <a:extLst>
              <a:ext uri="{FF2B5EF4-FFF2-40B4-BE49-F238E27FC236}">
                <a16:creationId xmlns:a16="http://schemas.microsoft.com/office/drawing/2014/main" id="{A6EECB45-4A1F-4997-B5DD-C75A0639E4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4" t="5102" r="3038" b="48504"/>
          <a:stretch/>
        </p:blipFill>
        <p:spPr>
          <a:xfrm>
            <a:off x="3520689" y="1678835"/>
            <a:ext cx="5483909" cy="246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68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1325" y="1579563"/>
            <a:ext cx="7886700" cy="2851150"/>
          </a:xfrm>
        </p:spPr>
        <p:txBody>
          <a:bodyPr rtlCol="0"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3200" b="1" dirty="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DZIĘKUJEMY ZA UWAGĘ</a:t>
            </a:r>
            <a:endParaRPr lang="pl-PL" sz="3200" dirty="0"/>
          </a:p>
        </p:txBody>
      </p:sp>
      <p:sp>
        <p:nvSpPr>
          <p:cNvPr id="144387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8BB0D8D-7B0A-490D-B497-1E222FC527B5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14</a:t>
            </a:fld>
            <a:endParaRPr lang="pl-PL" altLang="pl-PL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" name="Łącznik prosty 4"/>
          <p:cNvCxnSpPr/>
          <p:nvPr/>
        </p:nvCxnSpPr>
        <p:spPr>
          <a:xfrm flipV="1">
            <a:off x="300038" y="2125663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 flipV="1">
            <a:off x="287338" y="3849688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3413" y="588963"/>
            <a:ext cx="7886700" cy="39211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pl-PL" altLang="pl-PL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PZE – JEDEN MIESIĄC</a:t>
            </a:r>
            <a:r>
              <a:rPr lang="pl-PL" altLang="pl-PL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pl-PL" altLang="pl-PL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PRZED</a:t>
            </a:r>
            <a:r>
              <a:rPr lang="pl-PL" altLang="pl-PL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pl-PL" altLang="pl-PL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</a:rPr>
              <a:t>TERMINEM EGZAMINU</a:t>
            </a:r>
            <a:endParaRPr lang="pl-PL" altLang="pl-PL" b="1">
              <a:solidFill>
                <a:srgbClr val="355D7E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F44D8E72-68F7-4639-9D90-D3984A6E4C0C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5812640"/>
              </p:ext>
            </p:extLst>
          </p:nvPr>
        </p:nvGraphicFramePr>
        <p:xfrm>
          <a:off x="633413" y="1245094"/>
          <a:ext cx="7886700" cy="5137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62DC983D-2908-49A1-879D-9A80CB19A624}"/>
              </a:ext>
            </a:extLst>
          </p:cNvPr>
          <p:cNvSpPr txBox="1"/>
          <p:nvPr/>
        </p:nvSpPr>
        <p:spPr>
          <a:xfrm>
            <a:off x="554282" y="136872"/>
            <a:ext cx="244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Część pisemna egzaminu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707561-6C47-4701-92C5-3FC7A272D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80707561-6C47-4701-92C5-3FC7A272D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80707561-6C47-4701-92C5-3FC7A272D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80707561-6C47-4701-92C5-3FC7A272D1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875855-792B-4F31-BBE4-9288FE3E0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38875855-792B-4F31-BBE4-9288FE3E0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38875855-792B-4F31-BBE4-9288FE3E0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38875855-792B-4F31-BBE4-9288FE3E04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69D0AA-803F-4B45-AD73-C8729ABC5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6B69D0AA-803F-4B45-AD73-C8729ABC5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6B69D0AA-803F-4B45-AD73-C8729ABC5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6B69D0AA-803F-4B45-AD73-C8729ABC53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82130C-83B3-4108-86E3-93910EC43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D282130C-83B3-4108-86E3-93910EC43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D282130C-83B3-4108-86E3-93910EC43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D282130C-83B3-4108-86E3-93910EC430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4659FD8-889D-40E7-AF3B-D8A7F2DBE8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14659FD8-889D-40E7-AF3B-D8A7F2DBE8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14659FD8-889D-40E7-AF3B-D8A7F2DBE8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14659FD8-889D-40E7-AF3B-D8A7F2DBE8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D199D4-4765-436D-BDEA-41E1FADA3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D0D199D4-4765-436D-BDEA-41E1FADA3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D0D199D4-4765-436D-BDEA-41E1FADA3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D0D199D4-4765-436D-BDEA-41E1FADA33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CC06D6-A468-42A6-BC40-D1B428A45D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75CC06D6-A468-42A6-BC40-D1B428A45D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75CC06D6-A468-42A6-BC40-D1B428A45D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75CC06D6-A468-42A6-BC40-D1B428A45D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5000" y="1579563"/>
            <a:ext cx="7886700" cy="2851150"/>
          </a:xfrm>
        </p:spPr>
        <p:txBody>
          <a:bodyPr rtlCol="0"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CZĘŚĆ PISEMNA EGZAMINU</a:t>
            </a:r>
            <a:endParaRPr lang="pl-PL" sz="3200" dirty="0"/>
          </a:p>
        </p:txBody>
      </p:sp>
      <p:sp>
        <p:nvSpPr>
          <p:cNvPr id="37891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16C4BB95-E805-497A-B870-3B146BFF69BE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" name="Łącznik prosty 4"/>
          <p:cNvCxnSpPr/>
          <p:nvPr/>
        </p:nvCxnSpPr>
        <p:spPr>
          <a:xfrm flipV="1">
            <a:off x="300038" y="2125663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 flipV="1">
            <a:off x="287338" y="3849688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21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7EE2D87-BEDE-4F35-8A19-319DF8B93E5B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27063" y="577850"/>
            <a:ext cx="7886700" cy="5492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PRZEBIEG EGZAMINU</a:t>
            </a:r>
            <a:endParaRPr lang="pl-PL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 Semibold" panose="020B0702040204020203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53DCC47-4C28-4519-B2A0-5DC45741139F}"/>
              </a:ext>
            </a:extLst>
          </p:cNvPr>
          <p:cNvSpPr txBox="1"/>
          <p:nvPr/>
        </p:nvSpPr>
        <p:spPr>
          <a:xfrm>
            <a:off x="554282" y="136872"/>
            <a:ext cx="244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Część pisemna egzaminu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3" y="54575"/>
            <a:ext cx="9011960" cy="67589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582506"/>
              </p:ext>
            </p:extLst>
          </p:nvPr>
        </p:nvGraphicFramePr>
        <p:xfrm>
          <a:off x="633845" y="1652497"/>
          <a:ext cx="8175858" cy="4916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451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2EA86EA-1FA1-4AFA-B1E3-579F81460F54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pl-PL" altLang="pl-PL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ytuł 3"/>
          <p:cNvSpPr>
            <a:spLocks noGrp="1"/>
          </p:cNvSpPr>
          <p:nvPr>
            <p:ph type="title"/>
          </p:nvPr>
        </p:nvSpPr>
        <p:spPr>
          <a:xfrm>
            <a:off x="627063" y="577850"/>
            <a:ext cx="7886700" cy="549275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PRZEBIEG EGZAMINU</a:t>
            </a:r>
            <a:endParaRPr lang="pl-P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18" name="Tytuł 3"/>
          <p:cNvSpPr txBox="1">
            <a:spLocks/>
          </p:cNvSpPr>
          <p:nvPr/>
        </p:nvSpPr>
        <p:spPr bwMode="auto">
          <a:xfrm>
            <a:off x="2179638" y="1106488"/>
            <a:ext cx="47831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000" b="1">
                <a:solidFill>
                  <a:srgbClr val="FF0000"/>
                </a:solidFill>
                <a:latin typeface="Arial Narrow" panose="020B0606020202030204" pitchFamily="34" charset="0"/>
              </a:rPr>
              <a:t>W CZASIE EGZAMINU</a:t>
            </a:r>
            <a:endParaRPr lang="pl-PL" altLang="pl-PL" sz="2000">
              <a:solidFill>
                <a:srgbClr val="FF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0896182-CD17-46D6-B9B6-42521086D080}"/>
              </a:ext>
            </a:extLst>
          </p:cNvPr>
          <p:cNvSpPr txBox="1"/>
          <p:nvPr/>
        </p:nvSpPr>
        <p:spPr>
          <a:xfrm>
            <a:off x="554282" y="136872"/>
            <a:ext cx="244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Część pisemna egzaminu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0D3A82-6028-0343-8B61-2827A78EA6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F90D3A82-6028-0343-8B61-2827A78EA6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7F48A9F-5DCB-8947-B735-4862804A20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47F48A9F-5DCB-8947-B735-4862804A20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B1BF3B-F9BA-2B45-9E6D-CDD371A79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FDB1BF3B-F9BA-2B45-9E6D-CDD371A790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566DEA-6A22-C34F-8DDC-DE434903F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8C566DEA-6A22-C34F-8DDC-DE434903F8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2F6B71-76FA-9E49-8AA7-20116C6D2D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F92F6B71-76FA-9E49-8AA7-20116C6D2D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353DE5-0BC6-ED47-B872-30C286F1A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F0353DE5-0BC6-ED47-B872-30C286F1A2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331049-54FC-C247-BEE7-EDE99204A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55331049-54FC-C247-BEE7-EDE99204A2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B2626C-84D2-024F-8AE7-7F83D166F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dgm id="{FDB2626C-84D2-024F-8AE7-7F83D166F2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B99032-0912-0349-B3E8-591E6722C6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D0B99032-0912-0349-B3E8-591E6722C6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001C0D-F0B0-4B35-9CDE-45CB8169B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AF001C0D-F0B0-4B35-9CDE-45CB8169B1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F2DF248-7038-44E2-A7F5-0D07E7B68F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FF2DF248-7038-44E2-A7F5-0D07E7B68F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trzałka: kolista 3">
            <a:extLst>
              <a:ext uri="{FF2B5EF4-FFF2-40B4-BE49-F238E27FC236}">
                <a16:creationId xmlns:a16="http://schemas.microsoft.com/office/drawing/2014/main" id="{93432773-8A20-563B-2E41-CEF3D60E3106}"/>
              </a:ext>
            </a:extLst>
          </p:cNvPr>
          <p:cNvSpPr/>
          <p:nvPr/>
        </p:nvSpPr>
        <p:spPr>
          <a:xfrm>
            <a:off x="1996045" y="1757913"/>
            <a:ext cx="5048464" cy="5048464"/>
          </a:xfrm>
          <a:prstGeom prst="circularArrow">
            <a:avLst>
              <a:gd name="adj1" fmla="val 5274"/>
              <a:gd name="adj2" fmla="val 312630"/>
              <a:gd name="adj3" fmla="val 13203810"/>
              <a:gd name="adj4" fmla="val 17756571"/>
              <a:gd name="adj5" fmla="val 5477"/>
            </a:avLst>
          </a:prstGeom>
          <a:solidFill>
            <a:srgbClr val="0066FF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0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/>
          </a:p>
        </p:txBody>
      </p:sp>
      <p:sp>
        <p:nvSpPr>
          <p:cNvPr id="66562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B79199-4D38-4242-A8FA-A87F20C3ADF9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/>
              <a:t>6</a:t>
            </a:fld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27063" y="577850"/>
            <a:ext cx="7886700" cy="5492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PRZEBIEG EGZAMINU</a:t>
            </a:r>
            <a:endParaRPr lang="pl-PL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 Semibold" panose="020B0702040204020203" pitchFamily="34" charset="0"/>
            </a:endParaRPr>
          </a:p>
        </p:txBody>
      </p:sp>
      <p:sp>
        <p:nvSpPr>
          <p:cNvPr id="66566" name="Tytuł 3"/>
          <p:cNvSpPr txBox="1">
            <a:spLocks/>
          </p:cNvSpPr>
          <p:nvPr/>
        </p:nvSpPr>
        <p:spPr bwMode="auto">
          <a:xfrm>
            <a:off x="2179638" y="1106488"/>
            <a:ext cx="47831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000" b="1">
                <a:solidFill>
                  <a:srgbClr val="FF0000"/>
                </a:solidFill>
                <a:latin typeface="Arial Narrow" panose="020B0606020202030204" pitchFamily="34" charset="0"/>
              </a:rPr>
              <a:t>PO ZAKOŃCZENIU EGZAMINU</a:t>
            </a:r>
            <a:endParaRPr lang="pl-PL" altLang="pl-PL" sz="2000">
              <a:solidFill>
                <a:srgbClr val="FF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0F36A2D-2C74-4ABF-9690-1993ED64CE50}"/>
              </a:ext>
            </a:extLst>
          </p:cNvPr>
          <p:cNvSpPr txBox="1"/>
          <p:nvPr/>
        </p:nvSpPr>
        <p:spPr>
          <a:xfrm>
            <a:off x="554282" y="136872"/>
            <a:ext cx="244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Część pisemna egzaminu</a:t>
            </a:r>
          </a:p>
        </p:txBody>
      </p:sp>
      <p:sp>
        <p:nvSpPr>
          <p:cNvPr id="9" name="Dowolny kształt: kształt 4">
            <a:extLst>
              <a:ext uri="{FF2B5EF4-FFF2-40B4-BE49-F238E27FC236}">
                <a16:creationId xmlns:a16="http://schemas.microsoft.com/office/drawing/2014/main" id="{B9793622-CADE-98C6-3A6B-904475FC307A}"/>
              </a:ext>
            </a:extLst>
          </p:cNvPr>
          <p:cNvSpPr/>
          <p:nvPr/>
        </p:nvSpPr>
        <p:spPr>
          <a:xfrm>
            <a:off x="3093304" y="1714271"/>
            <a:ext cx="2954206" cy="962495"/>
          </a:xfrm>
          <a:custGeom>
            <a:avLst/>
            <a:gdLst>
              <a:gd name="connsiteX0" fmla="*/ 0 w 2954206"/>
              <a:gd name="connsiteY0" fmla="*/ 160419 h 962495"/>
              <a:gd name="connsiteX1" fmla="*/ 160419 w 2954206"/>
              <a:gd name="connsiteY1" fmla="*/ 0 h 962495"/>
              <a:gd name="connsiteX2" fmla="*/ 2793787 w 2954206"/>
              <a:gd name="connsiteY2" fmla="*/ 0 h 962495"/>
              <a:gd name="connsiteX3" fmla="*/ 2954206 w 2954206"/>
              <a:gd name="connsiteY3" fmla="*/ 160419 h 962495"/>
              <a:gd name="connsiteX4" fmla="*/ 2954206 w 2954206"/>
              <a:gd name="connsiteY4" fmla="*/ 802076 h 962495"/>
              <a:gd name="connsiteX5" fmla="*/ 2793787 w 2954206"/>
              <a:gd name="connsiteY5" fmla="*/ 962495 h 962495"/>
              <a:gd name="connsiteX6" fmla="*/ 160419 w 2954206"/>
              <a:gd name="connsiteY6" fmla="*/ 962495 h 962495"/>
              <a:gd name="connsiteX7" fmla="*/ 0 w 2954206"/>
              <a:gd name="connsiteY7" fmla="*/ 802076 h 962495"/>
              <a:gd name="connsiteX8" fmla="*/ 0 w 2954206"/>
              <a:gd name="connsiteY8" fmla="*/ 160419 h 962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4206" h="962495">
                <a:moveTo>
                  <a:pt x="0" y="160419"/>
                </a:moveTo>
                <a:cubicBezTo>
                  <a:pt x="0" y="71822"/>
                  <a:pt x="71822" y="0"/>
                  <a:pt x="160419" y="0"/>
                </a:cubicBezTo>
                <a:lnTo>
                  <a:pt x="2793787" y="0"/>
                </a:lnTo>
                <a:cubicBezTo>
                  <a:pt x="2882384" y="0"/>
                  <a:pt x="2954206" y="71822"/>
                  <a:pt x="2954206" y="160419"/>
                </a:cubicBezTo>
                <a:lnTo>
                  <a:pt x="2954206" y="802076"/>
                </a:lnTo>
                <a:cubicBezTo>
                  <a:pt x="2954206" y="890673"/>
                  <a:pt x="2882384" y="962495"/>
                  <a:pt x="2793787" y="962495"/>
                </a:cubicBezTo>
                <a:lnTo>
                  <a:pt x="160419" y="962495"/>
                </a:lnTo>
                <a:cubicBezTo>
                  <a:pt x="71822" y="962495"/>
                  <a:pt x="0" y="890673"/>
                  <a:pt x="0" y="802076"/>
                </a:cubicBezTo>
                <a:lnTo>
                  <a:pt x="0" y="160419"/>
                </a:lnTo>
                <a:close/>
              </a:path>
            </a:pathLst>
          </a:custGeom>
          <a:ln w="28575">
            <a:solidFill>
              <a:srgbClr val="86A5BE"/>
            </a:solidFill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5565" tIns="115565" rIns="115565" bIns="115565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8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Zdający uzyskuje wstępną informację o liczbie poprawnie udzielonych odpowiedzi</a:t>
            </a:r>
          </a:p>
        </p:txBody>
      </p:sp>
      <p:sp>
        <p:nvSpPr>
          <p:cNvPr id="10" name="Dowolny kształt: kształt 5">
            <a:extLst>
              <a:ext uri="{FF2B5EF4-FFF2-40B4-BE49-F238E27FC236}">
                <a16:creationId xmlns:a16="http://schemas.microsoft.com/office/drawing/2014/main" id="{F5544678-49F5-D5DB-5D45-8271D050099B}"/>
              </a:ext>
            </a:extLst>
          </p:cNvPr>
          <p:cNvSpPr/>
          <p:nvPr/>
        </p:nvSpPr>
        <p:spPr>
          <a:xfrm>
            <a:off x="4721030" y="2884352"/>
            <a:ext cx="3530067" cy="1272466"/>
          </a:xfrm>
          <a:custGeom>
            <a:avLst/>
            <a:gdLst>
              <a:gd name="connsiteX0" fmla="*/ 0 w 3530067"/>
              <a:gd name="connsiteY0" fmla="*/ 212082 h 1272466"/>
              <a:gd name="connsiteX1" fmla="*/ 212082 w 3530067"/>
              <a:gd name="connsiteY1" fmla="*/ 0 h 1272466"/>
              <a:gd name="connsiteX2" fmla="*/ 3317985 w 3530067"/>
              <a:gd name="connsiteY2" fmla="*/ 0 h 1272466"/>
              <a:gd name="connsiteX3" fmla="*/ 3530067 w 3530067"/>
              <a:gd name="connsiteY3" fmla="*/ 212082 h 1272466"/>
              <a:gd name="connsiteX4" fmla="*/ 3530067 w 3530067"/>
              <a:gd name="connsiteY4" fmla="*/ 1060384 h 1272466"/>
              <a:gd name="connsiteX5" fmla="*/ 3317985 w 3530067"/>
              <a:gd name="connsiteY5" fmla="*/ 1272466 h 1272466"/>
              <a:gd name="connsiteX6" fmla="*/ 212082 w 3530067"/>
              <a:gd name="connsiteY6" fmla="*/ 1272466 h 1272466"/>
              <a:gd name="connsiteX7" fmla="*/ 0 w 3530067"/>
              <a:gd name="connsiteY7" fmla="*/ 1060384 h 1272466"/>
              <a:gd name="connsiteX8" fmla="*/ 0 w 3530067"/>
              <a:gd name="connsiteY8" fmla="*/ 212082 h 1272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067" h="1272466">
                <a:moveTo>
                  <a:pt x="0" y="212082"/>
                </a:moveTo>
                <a:cubicBezTo>
                  <a:pt x="0" y="94952"/>
                  <a:pt x="94952" y="0"/>
                  <a:pt x="212082" y="0"/>
                </a:cubicBezTo>
                <a:lnTo>
                  <a:pt x="3317985" y="0"/>
                </a:lnTo>
                <a:cubicBezTo>
                  <a:pt x="3435115" y="0"/>
                  <a:pt x="3530067" y="94952"/>
                  <a:pt x="3530067" y="212082"/>
                </a:cubicBezTo>
                <a:lnTo>
                  <a:pt x="3530067" y="1060384"/>
                </a:lnTo>
                <a:cubicBezTo>
                  <a:pt x="3530067" y="1177514"/>
                  <a:pt x="3435115" y="1272466"/>
                  <a:pt x="3317985" y="1272466"/>
                </a:cubicBezTo>
                <a:lnTo>
                  <a:pt x="212082" y="1272466"/>
                </a:lnTo>
                <a:cubicBezTo>
                  <a:pt x="94952" y="1272466"/>
                  <a:pt x="0" y="1177514"/>
                  <a:pt x="0" y="1060384"/>
                </a:cubicBezTo>
                <a:lnTo>
                  <a:pt x="0" y="212082"/>
                </a:lnTo>
                <a:close/>
              </a:path>
            </a:pathLst>
          </a:custGeom>
          <a:ln w="28575">
            <a:solidFill>
              <a:srgbClr val="86A5BE"/>
            </a:solidFill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0697" tIns="130697" rIns="130697" bIns="13069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8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 egzaminu przekazuje </a:t>
            </a:r>
            <a:r>
              <a:rPr lang="pl-PL" sz="18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nośnik USB </a:t>
            </a:r>
            <a:r>
              <a:rPr lang="pl-PL" sz="18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wynikami zdających Przewodniczącemu ZN</a:t>
            </a:r>
          </a:p>
        </p:txBody>
      </p:sp>
      <p:sp>
        <p:nvSpPr>
          <p:cNvPr id="11" name="Dowolny kształt: kształt 8">
            <a:extLst>
              <a:ext uri="{FF2B5EF4-FFF2-40B4-BE49-F238E27FC236}">
                <a16:creationId xmlns:a16="http://schemas.microsoft.com/office/drawing/2014/main" id="{73A106B4-2393-08BF-9B05-B64CC4E3D418}"/>
              </a:ext>
            </a:extLst>
          </p:cNvPr>
          <p:cNvSpPr/>
          <p:nvPr/>
        </p:nvSpPr>
        <p:spPr>
          <a:xfrm>
            <a:off x="554276" y="4272360"/>
            <a:ext cx="3184531" cy="1192358"/>
          </a:xfrm>
          <a:custGeom>
            <a:avLst/>
            <a:gdLst>
              <a:gd name="connsiteX0" fmla="*/ 0 w 3184531"/>
              <a:gd name="connsiteY0" fmla="*/ 198730 h 1192358"/>
              <a:gd name="connsiteX1" fmla="*/ 198730 w 3184531"/>
              <a:gd name="connsiteY1" fmla="*/ 0 h 1192358"/>
              <a:gd name="connsiteX2" fmla="*/ 2985801 w 3184531"/>
              <a:gd name="connsiteY2" fmla="*/ 0 h 1192358"/>
              <a:gd name="connsiteX3" fmla="*/ 3184531 w 3184531"/>
              <a:gd name="connsiteY3" fmla="*/ 198730 h 1192358"/>
              <a:gd name="connsiteX4" fmla="*/ 3184531 w 3184531"/>
              <a:gd name="connsiteY4" fmla="*/ 993628 h 1192358"/>
              <a:gd name="connsiteX5" fmla="*/ 2985801 w 3184531"/>
              <a:gd name="connsiteY5" fmla="*/ 1192358 h 1192358"/>
              <a:gd name="connsiteX6" fmla="*/ 198730 w 3184531"/>
              <a:gd name="connsiteY6" fmla="*/ 1192358 h 1192358"/>
              <a:gd name="connsiteX7" fmla="*/ 0 w 3184531"/>
              <a:gd name="connsiteY7" fmla="*/ 993628 h 1192358"/>
              <a:gd name="connsiteX8" fmla="*/ 0 w 3184531"/>
              <a:gd name="connsiteY8" fmla="*/ 198730 h 119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84531" h="1192358">
                <a:moveTo>
                  <a:pt x="0" y="198730"/>
                </a:moveTo>
                <a:cubicBezTo>
                  <a:pt x="0" y="88974"/>
                  <a:pt x="88974" y="0"/>
                  <a:pt x="198730" y="0"/>
                </a:cubicBezTo>
                <a:lnTo>
                  <a:pt x="2985801" y="0"/>
                </a:lnTo>
                <a:cubicBezTo>
                  <a:pt x="3095557" y="0"/>
                  <a:pt x="3184531" y="88974"/>
                  <a:pt x="3184531" y="198730"/>
                </a:cubicBezTo>
                <a:lnTo>
                  <a:pt x="3184531" y="993628"/>
                </a:lnTo>
                <a:cubicBezTo>
                  <a:pt x="3184531" y="1103384"/>
                  <a:pt x="3095557" y="1192358"/>
                  <a:pt x="2985801" y="1192358"/>
                </a:cubicBezTo>
                <a:lnTo>
                  <a:pt x="198730" y="1192358"/>
                </a:lnTo>
                <a:cubicBezTo>
                  <a:pt x="88974" y="1192358"/>
                  <a:pt x="0" y="1103384"/>
                  <a:pt x="0" y="993628"/>
                </a:cubicBezTo>
                <a:lnTo>
                  <a:pt x="0" y="198730"/>
                </a:lnTo>
                <a:close/>
              </a:path>
            </a:pathLst>
          </a:custGeom>
          <a:ln w="28575">
            <a:solidFill>
              <a:srgbClr val="86A5BE"/>
            </a:solidFill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6786" tIns="126786" rIns="126786" bIns="12678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800" b="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Przewodniczący ZE sporządza </a:t>
            </a:r>
            <a:r>
              <a:rPr lang="pl-PL" sz="18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protokół zbiorczy</a:t>
            </a:r>
            <a:r>
              <a:rPr lang="pl-PL" sz="1800" b="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800" b="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b="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prze</a:t>
            </a:r>
            <a:r>
              <a:rPr lang="pl-PL" sz="1800" b="0" u="none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l-PL" sz="1800" b="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iegu części pisemnej</a:t>
            </a:r>
            <a:endParaRPr lang="pl-PL" sz="18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Dowolny kształt: kształt 9">
            <a:extLst>
              <a:ext uri="{FF2B5EF4-FFF2-40B4-BE49-F238E27FC236}">
                <a16:creationId xmlns:a16="http://schemas.microsoft.com/office/drawing/2014/main" id="{CF75C505-171B-FA3A-FE33-FC6B89EB252B}"/>
              </a:ext>
            </a:extLst>
          </p:cNvPr>
          <p:cNvSpPr/>
          <p:nvPr/>
        </p:nvSpPr>
        <p:spPr>
          <a:xfrm>
            <a:off x="2855852" y="5597484"/>
            <a:ext cx="3376606" cy="1112221"/>
          </a:xfrm>
          <a:custGeom>
            <a:avLst/>
            <a:gdLst>
              <a:gd name="connsiteX0" fmla="*/ 0 w 3376606"/>
              <a:gd name="connsiteY0" fmla="*/ 185374 h 1112221"/>
              <a:gd name="connsiteX1" fmla="*/ 185374 w 3376606"/>
              <a:gd name="connsiteY1" fmla="*/ 0 h 1112221"/>
              <a:gd name="connsiteX2" fmla="*/ 3191232 w 3376606"/>
              <a:gd name="connsiteY2" fmla="*/ 0 h 1112221"/>
              <a:gd name="connsiteX3" fmla="*/ 3376606 w 3376606"/>
              <a:gd name="connsiteY3" fmla="*/ 185374 h 1112221"/>
              <a:gd name="connsiteX4" fmla="*/ 3376606 w 3376606"/>
              <a:gd name="connsiteY4" fmla="*/ 926847 h 1112221"/>
              <a:gd name="connsiteX5" fmla="*/ 3191232 w 3376606"/>
              <a:gd name="connsiteY5" fmla="*/ 1112221 h 1112221"/>
              <a:gd name="connsiteX6" fmla="*/ 185374 w 3376606"/>
              <a:gd name="connsiteY6" fmla="*/ 1112221 h 1112221"/>
              <a:gd name="connsiteX7" fmla="*/ 0 w 3376606"/>
              <a:gd name="connsiteY7" fmla="*/ 926847 h 1112221"/>
              <a:gd name="connsiteX8" fmla="*/ 0 w 3376606"/>
              <a:gd name="connsiteY8" fmla="*/ 185374 h 1112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76606" h="1112221">
                <a:moveTo>
                  <a:pt x="0" y="185374"/>
                </a:moveTo>
                <a:cubicBezTo>
                  <a:pt x="0" y="82995"/>
                  <a:pt x="82995" y="0"/>
                  <a:pt x="185374" y="0"/>
                </a:cubicBezTo>
                <a:lnTo>
                  <a:pt x="3191232" y="0"/>
                </a:lnTo>
                <a:cubicBezTo>
                  <a:pt x="3293611" y="0"/>
                  <a:pt x="3376606" y="82995"/>
                  <a:pt x="3376606" y="185374"/>
                </a:cubicBezTo>
                <a:lnTo>
                  <a:pt x="3376606" y="926847"/>
                </a:lnTo>
                <a:cubicBezTo>
                  <a:pt x="3376606" y="1029226"/>
                  <a:pt x="3293611" y="1112221"/>
                  <a:pt x="3191232" y="1112221"/>
                </a:cubicBezTo>
                <a:lnTo>
                  <a:pt x="185374" y="1112221"/>
                </a:lnTo>
                <a:cubicBezTo>
                  <a:pt x="82995" y="1112221"/>
                  <a:pt x="0" y="1029226"/>
                  <a:pt x="0" y="926847"/>
                </a:cubicBezTo>
                <a:lnTo>
                  <a:pt x="0" y="185374"/>
                </a:lnTo>
                <a:close/>
              </a:path>
            </a:pathLst>
          </a:custGeom>
          <a:ln w="28575">
            <a:solidFill>
              <a:srgbClr val="86A5BE"/>
            </a:solidFill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2874" tIns="122874" rIns="122874" bIns="122874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800" b="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Przewodniczący ZE przekazuje niezwłocznie plik przez SIOEPKZ</a:t>
            </a:r>
            <a:endParaRPr lang="pl-PL" sz="18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Dowolny kształt: kształt 10">
            <a:extLst>
              <a:ext uri="{FF2B5EF4-FFF2-40B4-BE49-F238E27FC236}">
                <a16:creationId xmlns:a16="http://schemas.microsoft.com/office/drawing/2014/main" id="{625C1C89-B8A0-5DD3-AD9C-249BB1B7D5A9}"/>
              </a:ext>
            </a:extLst>
          </p:cNvPr>
          <p:cNvSpPr/>
          <p:nvPr/>
        </p:nvSpPr>
        <p:spPr>
          <a:xfrm>
            <a:off x="807561" y="2994063"/>
            <a:ext cx="3425078" cy="1091777"/>
          </a:xfrm>
          <a:custGeom>
            <a:avLst/>
            <a:gdLst>
              <a:gd name="connsiteX0" fmla="*/ 0 w 3425078"/>
              <a:gd name="connsiteY0" fmla="*/ 181966 h 1091777"/>
              <a:gd name="connsiteX1" fmla="*/ 181966 w 3425078"/>
              <a:gd name="connsiteY1" fmla="*/ 0 h 1091777"/>
              <a:gd name="connsiteX2" fmla="*/ 3243112 w 3425078"/>
              <a:gd name="connsiteY2" fmla="*/ 0 h 1091777"/>
              <a:gd name="connsiteX3" fmla="*/ 3425078 w 3425078"/>
              <a:gd name="connsiteY3" fmla="*/ 181966 h 1091777"/>
              <a:gd name="connsiteX4" fmla="*/ 3425078 w 3425078"/>
              <a:gd name="connsiteY4" fmla="*/ 909811 h 1091777"/>
              <a:gd name="connsiteX5" fmla="*/ 3243112 w 3425078"/>
              <a:gd name="connsiteY5" fmla="*/ 1091777 h 1091777"/>
              <a:gd name="connsiteX6" fmla="*/ 181966 w 3425078"/>
              <a:gd name="connsiteY6" fmla="*/ 1091777 h 1091777"/>
              <a:gd name="connsiteX7" fmla="*/ 0 w 3425078"/>
              <a:gd name="connsiteY7" fmla="*/ 909811 h 1091777"/>
              <a:gd name="connsiteX8" fmla="*/ 0 w 3425078"/>
              <a:gd name="connsiteY8" fmla="*/ 181966 h 109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25078" h="1091777">
                <a:moveTo>
                  <a:pt x="0" y="181966"/>
                </a:moveTo>
                <a:cubicBezTo>
                  <a:pt x="0" y="81469"/>
                  <a:pt x="81469" y="0"/>
                  <a:pt x="181966" y="0"/>
                </a:cubicBezTo>
                <a:lnTo>
                  <a:pt x="3243112" y="0"/>
                </a:lnTo>
                <a:cubicBezTo>
                  <a:pt x="3343609" y="0"/>
                  <a:pt x="3425078" y="81469"/>
                  <a:pt x="3425078" y="181966"/>
                </a:cubicBezTo>
                <a:lnTo>
                  <a:pt x="3425078" y="909811"/>
                </a:lnTo>
                <a:cubicBezTo>
                  <a:pt x="3425078" y="1010308"/>
                  <a:pt x="3343609" y="1091777"/>
                  <a:pt x="3243112" y="1091777"/>
                </a:cubicBezTo>
                <a:lnTo>
                  <a:pt x="181966" y="1091777"/>
                </a:lnTo>
                <a:cubicBezTo>
                  <a:pt x="81469" y="1091777"/>
                  <a:pt x="0" y="1010308"/>
                  <a:pt x="0" y="909811"/>
                </a:cubicBezTo>
                <a:lnTo>
                  <a:pt x="0" y="181966"/>
                </a:lnTo>
                <a:close/>
              </a:path>
            </a:pathLst>
          </a:custGeom>
          <a:ln w="28575">
            <a:solidFill>
              <a:srgbClr val="86A5BE"/>
            </a:solidFill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1876" tIns="121876" rIns="121876" bIns="12187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800" b="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Przewodniczący ZE przekazuje dokumentację w </a:t>
            </a:r>
            <a:r>
              <a:rPr lang="pl-PL" sz="18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sposób określony przez dyrektora OKE</a:t>
            </a:r>
          </a:p>
        </p:txBody>
      </p:sp>
      <p:sp>
        <p:nvSpPr>
          <p:cNvPr id="14" name="Dowolny kształt: kształt 11">
            <a:extLst>
              <a:ext uri="{FF2B5EF4-FFF2-40B4-BE49-F238E27FC236}">
                <a16:creationId xmlns:a16="http://schemas.microsoft.com/office/drawing/2014/main" id="{1B93BB9C-DD8D-2281-97E7-3C8CFAE19352}"/>
              </a:ext>
            </a:extLst>
          </p:cNvPr>
          <p:cNvSpPr/>
          <p:nvPr/>
        </p:nvSpPr>
        <p:spPr>
          <a:xfrm>
            <a:off x="5137165" y="4335155"/>
            <a:ext cx="3376606" cy="1112221"/>
          </a:xfrm>
          <a:custGeom>
            <a:avLst/>
            <a:gdLst>
              <a:gd name="connsiteX0" fmla="*/ 0 w 3376606"/>
              <a:gd name="connsiteY0" fmla="*/ 185374 h 1112221"/>
              <a:gd name="connsiteX1" fmla="*/ 185374 w 3376606"/>
              <a:gd name="connsiteY1" fmla="*/ 0 h 1112221"/>
              <a:gd name="connsiteX2" fmla="*/ 3191232 w 3376606"/>
              <a:gd name="connsiteY2" fmla="*/ 0 h 1112221"/>
              <a:gd name="connsiteX3" fmla="*/ 3376606 w 3376606"/>
              <a:gd name="connsiteY3" fmla="*/ 185374 h 1112221"/>
              <a:gd name="connsiteX4" fmla="*/ 3376606 w 3376606"/>
              <a:gd name="connsiteY4" fmla="*/ 926847 h 1112221"/>
              <a:gd name="connsiteX5" fmla="*/ 3191232 w 3376606"/>
              <a:gd name="connsiteY5" fmla="*/ 1112221 h 1112221"/>
              <a:gd name="connsiteX6" fmla="*/ 185374 w 3376606"/>
              <a:gd name="connsiteY6" fmla="*/ 1112221 h 1112221"/>
              <a:gd name="connsiteX7" fmla="*/ 0 w 3376606"/>
              <a:gd name="connsiteY7" fmla="*/ 926847 h 1112221"/>
              <a:gd name="connsiteX8" fmla="*/ 0 w 3376606"/>
              <a:gd name="connsiteY8" fmla="*/ 185374 h 1112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76606" h="1112221">
                <a:moveTo>
                  <a:pt x="0" y="185374"/>
                </a:moveTo>
                <a:cubicBezTo>
                  <a:pt x="0" y="82995"/>
                  <a:pt x="82995" y="0"/>
                  <a:pt x="185374" y="0"/>
                </a:cubicBezTo>
                <a:lnTo>
                  <a:pt x="3191232" y="0"/>
                </a:lnTo>
                <a:cubicBezTo>
                  <a:pt x="3293611" y="0"/>
                  <a:pt x="3376606" y="82995"/>
                  <a:pt x="3376606" y="185374"/>
                </a:cubicBezTo>
                <a:lnTo>
                  <a:pt x="3376606" y="926847"/>
                </a:lnTo>
                <a:cubicBezTo>
                  <a:pt x="3376606" y="1029226"/>
                  <a:pt x="3293611" y="1112221"/>
                  <a:pt x="3191232" y="1112221"/>
                </a:cubicBezTo>
                <a:lnTo>
                  <a:pt x="185374" y="1112221"/>
                </a:lnTo>
                <a:cubicBezTo>
                  <a:pt x="82995" y="1112221"/>
                  <a:pt x="0" y="1029226"/>
                  <a:pt x="0" y="926847"/>
                </a:cubicBezTo>
                <a:lnTo>
                  <a:pt x="0" y="185374"/>
                </a:lnTo>
                <a:close/>
              </a:path>
            </a:pathLst>
          </a:custGeom>
          <a:ln w="28575">
            <a:solidFill>
              <a:srgbClr val="86A5BE"/>
            </a:solidFill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2874" tIns="122874" rIns="122874" bIns="122874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800" b="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Przewodniczący ZN przekazuje </a:t>
            </a:r>
            <a:r>
              <a:rPr lang="pl-PL" sz="18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nośnik USB </a:t>
            </a:r>
            <a:r>
              <a:rPr lang="pl-PL" sz="18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wynikami zdających Przewodniczącemu ZE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5000" y="1579563"/>
            <a:ext cx="7886700" cy="2851150"/>
          </a:xfrm>
        </p:spPr>
        <p:txBody>
          <a:bodyPr rtlCol="0"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CZĘŚĆ PRAKTYCZNA EGZAMINU</a:t>
            </a:r>
            <a:endParaRPr lang="pl-PL" sz="3200" dirty="0"/>
          </a:p>
        </p:txBody>
      </p:sp>
      <p:sp>
        <p:nvSpPr>
          <p:cNvPr id="37891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16C4BB95-E805-497A-B870-3B146BFF69BE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" name="Łącznik prosty 4"/>
          <p:cNvCxnSpPr/>
          <p:nvPr/>
        </p:nvCxnSpPr>
        <p:spPr>
          <a:xfrm flipV="1">
            <a:off x="300038" y="2125663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 flipV="1">
            <a:off x="287338" y="3849688"/>
            <a:ext cx="8569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61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3413" y="498531"/>
            <a:ext cx="7886700" cy="3921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000099"/>
                </a:solidFill>
                <a:latin typeface="+mj-lt"/>
                <a:cs typeface="Calibri" panose="020F0502020204030204" pitchFamily="34" charset="0"/>
              </a:rPr>
              <a:t>PRZEBIEG EGZAMINU</a:t>
            </a:r>
            <a:endParaRPr lang="pl-PL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2947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6AE21E6-812F-42E1-A0D1-B1C880A4CBAC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1CD863B-BC28-DC1E-724F-6C664155FEB0}"/>
              </a:ext>
            </a:extLst>
          </p:cNvPr>
          <p:cNvSpPr/>
          <p:nvPr/>
        </p:nvSpPr>
        <p:spPr>
          <a:xfrm>
            <a:off x="272551" y="1280459"/>
            <a:ext cx="8608423" cy="4324025"/>
          </a:xfrm>
          <a:prstGeom prst="rect">
            <a:avLst/>
          </a:prstGeom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pl-PL" dirty="0"/>
          </a:p>
        </p:txBody>
      </p:sp>
      <p:sp>
        <p:nvSpPr>
          <p:cNvPr id="6" name="Dowolny kształt: kształt 5">
            <a:extLst>
              <a:ext uri="{FF2B5EF4-FFF2-40B4-BE49-F238E27FC236}">
                <a16:creationId xmlns:a16="http://schemas.microsoft.com/office/drawing/2014/main" id="{1D7EA2A7-EA10-5015-83DE-BED098623813}"/>
              </a:ext>
            </a:extLst>
          </p:cNvPr>
          <p:cNvSpPr/>
          <p:nvPr/>
        </p:nvSpPr>
        <p:spPr>
          <a:xfrm>
            <a:off x="275664" y="1567224"/>
            <a:ext cx="2324206" cy="1195427"/>
          </a:xfrm>
          <a:custGeom>
            <a:avLst/>
            <a:gdLst>
              <a:gd name="connsiteX0" fmla="*/ 0 w 2305541"/>
              <a:gd name="connsiteY0" fmla="*/ 119543 h 1195427"/>
              <a:gd name="connsiteX1" fmla="*/ 119543 w 2305541"/>
              <a:gd name="connsiteY1" fmla="*/ 0 h 1195427"/>
              <a:gd name="connsiteX2" fmla="*/ 2185998 w 2305541"/>
              <a:gd name="connsiteY2" fmla="*/ 0 h 1195427"/>
              <a:gd name="connsiteX3" fmla="*/ 2305541 w 2305541"/>
              <a:gd name="connsiteY3" fmla="*/ 119543 h 1195427"/>
              <a:gd name="connsiteX4" fmla="*/ 2305541 w 2305541"/>
              <a:gd name="connsiteY4" fmla="*/ 1075884 h 1195427"/>
              <a:gd name="connsiteX5" fmla="*/ 2185998 w 2305541"/>
              <a:gd name="connsiteY5" fmla="*/ 1195427 h 1195427"/>
              <a:gd name="connsiteX6" fmla="*/ 119543 w 2305541"/>
              <a:gd name="connsiteY6" fmla="*/ 1195427 h 1195427"/>
              <a:gd name="connsiteX7" fmla="*/ 0 w 2305541"/>
              <a:gd name="connsiteY7" fmla="*/ 1075884 h 1195427"/>
              <a:gd name="connsiteX8" fmla="*/ 0 w 2305541"/>
              <a:gd name="connsiteY8" fmla="*/ 119543 h 119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5541" h="1195427">
                <a:moveTo>
                  <a:pt x="0" y="119543"/>
                </a:moveTo>
                <a:cubicBezTo>
                  <a:pt x="0" y="53521"/>
                  <a:pt x="53521" y="0"/>
                  <a:pt x="119543" y="0"/>
                </a:cubicBezTo>
                <a:lnTo>
                  <a:pt x="2185998" y="0"/>
                </a:lnTo>
                <a:cubicBezTo>
                  <a:pt x="2252020" y="0"/>
                  <a:pt x="2305541" y="53521"/>
                  <a:pt x="2305541" y="119543"/>
                </a:cubicBezTo>
                <a:lnTo>
                  <a:pt x="2305541" y="1075884"/>
                </a:lnTo>
                <a:cubicBezTo>
                  <a:pt x="2305541" y="1141906"/>
                  <a:pt x="2252020" y="1195427"/>
                  <a:pt x="2185998" y="1195427"/>
                </a:cubicBezTo>
                <a:lnTo>
                  <a:pt x="119543" y="1195427"/>
                </a:lnTo>
                <a:cubicBezTo>
                  <a:pt x="53521" y="1195427"/>
                  <a:pt x="0" y="1141906"/>
                  <a:pt x="0" y="1075884"/>
                </a:cubicBezTo>
                <a:lnTo>
                  <a:pt x="0" y="119543"/>
                </a:lnTo>
                <a:close/>
              </a:path>
            </a:pathLst>
          </a:custGeom>
          <a:ln w="31750">
            <a:solidFill>
              <a:srgbClr val="86A5BE"/>
            </a:solidFill>
          </a:ln>
        </p:spPr>
        <p:style>
          <a:lnRef idx="3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213" tIns="111213" rIns="111213" bIns="111213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  <a:t>Potwierdzenie tożsamości zdających</a:t>
            </a:r>
          </a:p>
        </p:txBody>
      </p:sp>
      <p:sp>
        <p:nvSpPr>
          <p:cNvPr id="9" name="Dowolny kształt: kształt 8">
            <a:extLst>
              <a:ext uri="{FF2B5EF4-FFF2-40B4-BE49-F238E27FC236}">
                <a16:creationId xmlns:a16="http://schemas.microsoft.com/office/drawing/2014/main" id="{5C7BC058-FEA1-951B-29F5-4C95548F7AAC}"/>
              </a:ext>
            </a:extLst>
          </p:cNvPr>
          <p:cNvSpPr/>
          <p:nvPr/>
        </p:nvSpPr>
        <p:spPr>
          <a:xfrm>
            <a:off x="3390211" y="1577648"/>
            <a:ext cx="2220545" cy="1195427"/>
          </a:xfrm>
          <a:custGeom>
            <a:avLst/>
            <a:gdLst>
              <a:gd name="connsiteX0" fmla="*/ 0 w 2262007"/>
              <a:gd name="connsiteY0" fmla="*/ 119543 h 1195427"/>
              <a:gd name="connsiteX1" fmla="*/ 119543 w 2262007"/>
              <a:gd name="connsiteY1" fmla="*/ 0 h 1195427"/>
              <a:gd name="connsiteX2" fmla="*/ 2142464 w 2262007"/>
              <a:gd name="connsiteY2" fmla="*/ 0 h 1195427"/>
              <a:gd name="connsiteX3" fmla="*/ 2262007 w 2262007"/>
              <a:gd name="connsiteY3" fmla="*/ 119543 h 1195427"/>
              <a:gd name="connsiteX4" fmla="*/ 2262007 w 2262007"/>
              <a:gd name="connsiteY4" fmla="*/ 1075884 h 1195427"/>
              <a:gd name="connsiteX5" fmla="*/ 2142464 w 2262007"/>
              <a:gd name="connsiteY5" fmla="*/ 1195427 h 1195427"/>
              <a:gd name="connsiteX6" fmla="*/ 119543 w 2262007"/>
              <a:gd name="connsiteY6" fmla="*/ 1195427 h 1195427"/>
              <a:gd name="connsiteX7" fmla="*/ 0 w 2262007"/>
              <a:gd name="connsiteY7" fmla="*/ 1075884 h 1195427"/>
              <a:gd name="connsiteX8" fmla="*/ 0 w 2262007"/>
              <a:gd name="connsiteY8" fmla="*/ 119543 h 119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62007" h="1195427">
                <a:moveTo>
                  <a:pt x="0" y="119543"/>
                </a:moveTo>
                <a:cubicBezTo>
                  <a:pt x="0" y="53521"/>
                  <a:pt x="53521" y="0"/>
                  <a:pt x="119543" y="0"/>
                </a:cubicBezTo>
                <a:lnTo>
                  <a:pt x="2142464" y="0"/>
                </a:lnTo>
                <a:cubicBezTo>
                  <a:pt x="2208486" y="0"/>
                  <a:pt x="2262007" y="53521"/>
                  <a:pt x="2262007" y="119543"/>
                </a:cubicBezTo>
                <a:lnTo>
                  <a:pt x="2262007" y="1075884"/>
                </a:lnTo>
                <a:cubicBezTo>
                  <a:pt x="2262007" y="1141906"/>
                  <a:pt x="2208486" y="1195427"/>
                  <a:pt x="2142464" y="1195427"/>
                </a:cubicBezTo>
                <a:lnTo>
                  <a:pt x="119543" y="1195427"/>
                </a:lnTo>
                <a:cubicBezTo>
                  <a:pt x="53521" y="1195427"/>
                  <a:pt x="0" y="1141906"/>
                  <a:pt x="0" y="1075884"/>
                </a:cubicBezTo>
                <a:lnTo>
                  <a:pt x="0" y="119543"/>
                </a:lnTo>
                <a:close/>
              </a:path>
            </a:pathLst>
          </a:custGeom>
          <a:ln w="31750">
            <a:solidFill>
              <a:srgbClr val="86A5BE"/>
            </a:solidFill>
          </a:ln>
        </p:spPr>
        <p:style>
          <a:lnRef idx="3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213" tIns="111213" rIns="111213" bIns="111213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  <a:t>Losowanie stanowisk egzaminacyjnych</a:t>
            </a:r>
          </a:p>
        </p:txBody>
      </p:sp>
      <p:sp>
        <p:nvSpPr>
          <p:cNvPr id="10" name="Dowolny kształt: kształt 9">
            <a:extLst>
              <a:ext uri="{FF2B5EF4-FFF2-40B4-BE49-F238E27FC236}">
                <a16:creationId xmlns:a16="http://schemas.microsoft.com/office/drawing/2014/main" id="{19468785-A0EA-D53B-654C-101875C419CC}"/>
              </a:ext>
            </a:extLst>
          </p:cNvPr>
          <p:cNvSpPr/>
          <p:nvPr/>
        </p:nvSpPr>
        <p:spPr>
          <a:xfrm>
            <a:off x="5686308" y="1912909"/>
            <a:ext cx="695361" cy="494110"/>
          </a:xfrm>
          <a:custGeom>
            <a:avLst/>
            <a:gdLst>
              <a:gd name="connsiteX0" fmla="*/ 0 w 695361"/>
              <a:gd name="connsiteY0" fmla="*/ 98822 h 494110"/>
              <a:gd name="connsiteX1" fmla="*/ 448306 w 695361"/>
              <a:gd name="connsiteY1" fmla="*/ 98822 h 494110"/>
              <a:gd name="connsiteX2" fmla="*/ 448306 w 695361"/>
              <a:gd name="connsiteY2" fmla="*/ 0 h 494110"/>
              <a:gd name="connsiteX3" fmla="*/ 695361 w 695361"/>
              <a:gd name="connsiteY3" fmla="*/ 247055 h 494110"/>
              <a:gd name="connsiteX4" fmla="*/ 448306 w 695361"/>
              <a:gd name="connsiteY4" fmla="*/ 494110 h 494110"/>
              <a:gd name="connsiteX5" fmla="*/ 448306 w 695361"/>
              <a:gd name="connsiteY5" fmla="*/ 395288 h 494110"/>
              <a:gd name="connsiteX6" fmla="*/ 0 w 695361"/>
              <a:gd name="connsiteY6" fmla="*/ 395288 h 494110"/>
              <a:gd name="connsiteX7" fmla="*/ 0 w 695361"/>
              <a:gd name="connsiteY7" fmla="*/ 98822 h 4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5361" h="494110">
                <a:moveTo>
                  <a:pt x="0" y="98822"/>
                </a:moveTo>
                <a:lnTo>
                  <a:pt x="448306" y="98822"/>
                </a:lnTo>
                <a:lnTo>
                  <a:pt x="448306" y="0"/>
                </a:lnTo>
                <a:lnTo>
                  <a:pt x="695361" y="247055"/>
                </a:lnTo>
                <a:lnTo>
                  <a:pt x="448306" y="494110"/>
                </a:lnTo>
                <a:lnTo>
                  <a:pt x="448306" y="395288"/>
                </a:lnTo>
                <a:lnTo>
                  <a:pt x="0" y="395288"/>
                </a:lnTo>
                <a:lnTo>
                  <a:pt x="0" y="98822"/>
                </a:lnTo>
                <a:close/>
              </a:path>
            </a:pathLst>
          </a:custGeom>
          <a:noFill/>
          <a:ln w="28575">
            <a:solidFill>
              <a:srgbClr val="86A5BE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-1" tIns="98821" rIns="148233" bIns="98822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l-PL" sz="2000" b="0" kern="1200" dirty="0">
              <a:solidFill>
                <a:srgbClr val="000099"/>
              </a:solidFill>
            </a:endParaRPr>
          </a:p>
        </p:txBody>
      </p:sp>
      <p:sp>
        <p:nvSpPr>
          <p:cNvPr id="11" name="Dowolny kształt: kształt 10">
            <a:extLst>
              <a:ext uri="{FF2B5EF4-FFF2-40B4-BE49-F238E27FC236}">
                <a16:creationId xmlns:a16="http://schemas.microsoft.com/office/drawing/2014/main" id="{C1098B78-23F4-06CC-9214-F210520F9950}"/>
              </a:ext>
            </a:extLst>
          </p:cNvPr>
          <p:cNvSpPr/>
          <p:nvPr/>
        </p:nvSpPr>
        <p:spPr>
          <a:xfrm>
            <a:off x="6437116" y="1545706"/>
            <a:ext cx="2440744" cy="1195427"/>
          </a:xfrm>
          <a:custGeom>
            <a:avLst/>
            <a:gdLst>
              <a:gd name="connsiteX0" fmla="*/ 0 w 2440744"/>
              <a:gd name="connsiteY0" fmla="*/ 119543 h 1195427"/>
              <a:gd name="connsiteX1" fmla="*/ 119543 w 2440744"/>
              <a:gd name="connsiteY1" fmla="*/ 0 h 1195427"/>
              <a:gd name="connsiteX2" fmla="*/ 2321201 w 2440744"/>
              <a:gd name="connsiteY2" fmla="*/ 0 h 1195427"/>
              <a:gd name="connsiteX3" fmla="*/ 2440744 w 2440744"/>
              <a:gd name="connsiteY3" fmla="*/ 119543 h 1195427"/>
              <a:gd name="connsiteX4" fmla="*/ 2440744 w 2440744"/>
              <a:gd name="connsiteY4" fmla="*/ 1075884 h 1195427"/>
              <a:gd name="connsiteX5" fmla="*/ 2321201 w 2440744"/>
              <a:gd name="connsiteY5" fmla="*/ 1195427 h 1195427"/>
              <a:gd name="connsiteX6" fmla="*/ 119543 w 2440744"/>
              <a:gd name="connsiteY6" fmla="*/ 1195427 h 1195427"/>
              <a:gd name="connsiteX7" fmla="*/ 0 w 2440744"/>
              <a:gd name="connsiteY7" fmla="*/ 1075884 h 1195427"/>
              <a:gd name="connsiteX8" fmla="*/ 0 w 2440744"/>
              <a:gd name="connsiteY8" fmla="*/ 119543 h 119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0744" h="1195427">
                <a:moveTo>
                  <a:pt x="0" y="119543"/>
                </a:moveTo>
                <a:cubicBezTo>
                  <a:pt x="0" y="53521"/>
                  <a:pt x="53521" y="0"/>
                  <a:pt x="119543" y="0"/>
                </a:cubicBezTo>
                <a:lnTo>
                  <a:pt x="2321201" y="0"/>
                </a:lnTo>
                <a:cubicBezTo>
                  <a:pt x="2387223" y="0"/>
                  <a:pt x="2440744" y="53521"/>
                  <a:pt x="2440744" y="119543"/>
                </a:cubicBezTo>
                <a:lnTo>
                  <a:pt x="2440744" y="1075884"/>
                </a:lnTo>
                <a:cubicBezTo>
                  <a:pt x="2440744" y="1141906"/>
                  <a:pt x="2387223" y="1195427"/>
                  <a:pt x="2321201" y="1195427"/>
                </a:cubicBezTo>
                <a:lnTo>
                  <a:pt x="119543" y="1195427"/>
                </a:lnTo>
                <a:cubicBezTo>
                  <a:pt x="53521" y="1195427"/>
                  <a:pt x="0" y="1141906"/>
                  <a:pt x="0" y="1075884"/>
                </a:cubicBezTo>
                <a:lnTo>
                  <a:pt x="0" y="119543"/>
                </a:lnTo>
                <a:close/>
              </a:path>
            </a:pathLst>
          </a:custGeom>
          <a:ln w="31750">
            <a:solidFill>
              <a:srgbClr val="86A5BE"/>
            </a:solidFill>
          </a:ln>
        </p:spPr>
        <p:style>
          <a:lnRef idx="3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213" tIns="111213" rIns="111213" bIns="111213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  <a:t>Instruktaż stanowiskowy</a:t>
            </a:r>
            <a:b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</a:br>
            <a:r>
              <a:rPr lang="pl-PL" sz="2000" b="0" kern="1200" dirty="0">
                <a:solidFill>
                  <a:srgbClr val="FF0000"/>
                </a:solidFill>
                <a:latin typeface="+mn-lt"/>
                <a:cs typeface="Segoe UI Semilight" panose="020B0402040204020203" pitchFamily="34" charset="0"/>
              </a:rPr>
              <a:t>(dotyczy dk, w i wk)</a:t>
            </a:r>
          </a:p>
        </p:txBody>
      </p:sp>
      <p:sp>
        <p:nvSpPr>
          <p:cNvPr id="12" name="Dowolny kształt: kształt 11">
            <a:extLst>
              <a:ext uri="{FF2B5EF4-FFF2-40B4-BE49-F238E27FC236}">
                <a16:creationId xmlns:a16="http://schemas.microsoft.com/office/drawing/2014/main" id="{E39A76BF-699E-11A3-42E1-C0E750C014C0}"/>
              </a:ext>
            </a:extLst>
          </p:cNvPr>
          <p:cNvSpPr/>
          <p:nvPr/>
        </p:nvSpPr>
        <p:spPr>
          <a:xfrm rot="21570905">
            <a:off x="7417885" y="2815538"/>
            <a:ext cx="494111" cy="531147"/>
          </a:xfrm>
          <a:custGeom>
            <a:avLst/>
            <a:gdLst>
              <a:gd name="connsiteX0" fmla="*/ 0 w 759413"/>
              <a:gd name="connsiteY0" fmla="*/ 98822 h 494110"/>
              <a:gd name="connsiteX1" fmla="*/ 512358 w 759413"/>
              <a:gd name="connsiteY1" fmla="*/ 98822 h 494110"/>
              <a:gd name="connsiteX2" fmla="*/ 512358 w 759413"/>
              <a:gd name="connsiteY2" fmla="*/ 0 h 494110"/>
              <a:gd name="connsiteX3" fmla="*/ 759413 w 759413"/>
              <a:gd name="connsiteY3" fmla="*/ 247055 h 494110"/>
              <a:gd name="connsiteX4" fmla="*/ 512358 w 759413"/>
              <a:gd name="connsiteY4" fmla="*/ 494110 h 494110"/>
              <a:gd name="connsiteX5" fmla="*/ 512358 w 759413"/>
              <a:gd name="connsiteY5" fmla="*/ 395288 h 494110"/>
              <a:gd name="connsiteX6" fmla="*/ 0 w 759413"/>
              <a:gd name="connsiteY6" fmla="*/ 395288 h 494110"/>
              <a:gd name="connsiteX7" fmla="*/ 0 w 759413"/>
              <a:gd name="connsiteY7" fmla="*/ 98822 h 4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413" h="494110">
                <a:moveTo>
                  <a:pt x="607530" y="0"/>
                </a:moveTo>
                <a:lnTo>
                  <a:pt x="607530" y="333364"/>
                </a:lnTo>
                <a:lnTo>
                  <a:pt x="759412" y="333364"/>
                </a:lnTo>
                <a:lnTo>
                  <a:pt x="379707" y="494110"/>
                </a:lnTo>
                <a:lnTo>
                  <a:pt x="1" y="333364"/>
                </a:lnTo>
                <a:lnTo>
                  <a:pt x="151883" y="333364"/>
                </a:lnTo>
                <a:lnTo>
                  <a:pt x="151883" y="0"/>
                </a:lnTo>
                <a:lnTo>
                  <a:pt x="607530" y="0"/>
                </a:lnTo>
                <a:close/>
              </a:path>
            </a:pathLst>
          </a:custGeom>
          <a:noFill/>
          <a:ln w="28575">
            <a:solidFill>
              <a:srgbClr val="86A5BE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8822" tIns="0" rIns="98822" bIns="148233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l-PL" sz="2000" b="0" kern="1200" dirty="0">
              <a:solidFill>
                <a:srgbClr val="000099"/>
              </a:solidFill>
            </a:endParaRPr>
          </a:p>
        </p:txBody>
      </p:sp>
      <p:sp>
        <p:nvSpPr>
          <p:cNvPr id="13" name="Dowolny kształt: kształt 12">
            <a:extLst>
              <a:ext uri="{FF2B5EF4-FFF2-40B4-BE49-F238E27FC236}">
                <a16:creationId xmlns:a16="http://schemas.microsoft.com/office/drawing/2014/main" id="{A9353ED1-054D-18C8-2591-4B3A16213C63}"/>
              </a:ext>
            </a:extLst>
          </p:cNvPr>
          <p:cNvSpPr/>
          <p:nvPr/>
        </p:nvSpPr>
        <p:spPr>
          <a:xfrm>
            <a:off x="6471206" y="3418557"/>
            <a:ext cx="2406654" cy="1195427"/>
          </a:xfrm>
          <a:custGeom>
            <a:avLst/>
            <a:gdLst>
              <a:gd name="connsiteX0" fmla="*/ 0 w 2406654"/>
              <a:gd name="connsiteY0" fmla="*/ 119543 h 1195427"/>
              <a:gd name="connsiteX1" fmla="*/ 119543 w 2406654"/>
              <a:gd name="connsiteY1" fmla="*/ 0 h 1195427"/>
              <a:gd name="connsiteX2" fmla="*/ 2287111 w 2406654"/>
              <a:gd name="connsiteY2" fmla="*/ 0 h 1195427"/>
              <a:gd name="connsiteX3" fmla="*/ 2406654 w 2406654"/>
              <a:gd name="connsiteY3" fmla="*/ 119543 h 1195427"/>
              <a:gd name="connsiteX4" fmla="*/ 2406654 w 2406654"/>
              <a:gd name="connsiteY4" fmla="*/ 1075884 h 1195427"/>
              <a:gd name="connsiteX5" fmla="*/ 2287111 w 2406654"/>
              <a:gd name="connsiteY5" fmla="*/ 1195427 h 1195427"/>
              <a:gd name="connsiteX6" fmla="*/ 119543 w 2406654"/>
              <a:gd name="connsiteY6" fmla="*/ 1195427 h 1195427"/>
              <a:gd name="connsiteX7" fmla="*/ 0 w 2406654"/>
              <a:gd name="connsiteY7" fmla="*/ 1075884 h 1195427"/>
              <a:gd name="connsiteX8" fmla="*/ 0 w 2406654"/>
              <a:gd name="connsiteY8" fmla="*/ 119543 h 119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06654" h="1195427">
                <a:moveTo>
                  <a:pt x="0" y="119543"/>
                </a:moveTo>
                <a:cubicBezTo>
                  <a:pt x="0" y="53521"/>
                  <a:pt x="53521" y="0"/>
                  <a:pt x="119543" y="0"/>
                </a:cubicBezTo>
                <a:lnTo>
                  <a:pt x="2287111" y="0"/>
                </a:lnTo>
                <a:cubicBezTo>
                  <a:pt x="2353133" y="0"/>
                  <a:pt x="2406654" y="53521"/>
                  <a:pt x="2406654" y="119543"/>
                </a:cubicBezTo>
                <a:lnTo>
                  <a:pt x="2406654" y="1075884"/>
                </a:lnTo>
                <a:cubicBezTo>
                  <a:pt x="2406654" y="1141906"/>
                  <a:pt x="2353133" y="1195427"/>
                  <a:pt x="2287111" y="1195427"/>
                </a:cubicBezTo>
                <a:lnTo>
                  <a:pt x="119543" y="1195427"/>
                </a:lnTo>
                <a:cubicBezTo>
                  <a:pt x="53521" y="1195427"/>
                  <a:pt x="0" y="1141906"/>
                  <a:pt x="0" y="1075884"/>
                </a:cubicBezTo>
                <a:lnTo>
                  <a:pt x="0" y="119543"/>
                </a:lnTo>
                <a:close/>
              </a:path>
            </a:pathLst>
          </a:custGeom>
          <a:ln w="31750">
            <a:solidFill>
              <a:srgbClr val="86A5BE"/>
            </a:solidFill>
          </a:ln>
        </p:spPr>
        <p:style>
          <a:lnRef idx="3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213" tIns="111213" rIns="111213" bIns="111213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  <a:t>Rozdanie arkuszy egzaminacyjnych</a:t>
            </a:r>
          </a:p>
        </p:txBody>
      </p:sp>
      <p:sp>
        <p:nvSpPr>
          <p:cNvPr id="14" name="Dowolny kształt: kształt 13">
            <a:extLst>
              <a:ext uri="{FF2B5EF4-FFF2-40B4-BE49-F238E27FC236}">
                <a16:creationId xmlns:a16="http://schemas.microsoft.com/office/drawing/2014/main" id="{E9FDBE32-D380-64AF-2AAD-4C6B46C5EA09}"/>
              </a:ext>
            </a:extLst>
          </p:cNvPr>
          <p:cNvSpPr/>
          <p:nvPr/>
        </p:nvSpPr>
        <p:spPr>
          <a:xfrm rot="16200000">
            <a:off x="7383747" y="4727505"/>
            <a:ext cx="581573" cy="494111"/>
          </a:xfrm>
          <a:custGeom>
            <a:avLst/>
            <a:gdLst>
              <a:gd name="connsiteX0" fmla="*/ 0 w 717250"/>
              <a:gd name="connsiteY0" fmla="*/ 98822 h 494110"/>
              <a:gd name="connsiteX1" fmla="*/ 470195 w 717250"/>
              <a:gd name="connsiteY1" fmla="*/ 98822 h 494110"/>
              <a:gd name="connsiteX2" fmla="*/ 470195 w 717250"/>
              <a:gd name="connsiteY2" fmla="*/ 0 h 494110"/>
              <a:gd name="connsiteX3" fmla="*/ 717250 w 717250"/>
              <a:gd name="connsiteY3" fmla="*/ 247055 h 494110"/>
              <a:gd name="connsiteX4" fmla="*/ 470195 w 717250"/>
              <a:gd name="connsiteY4" fmla="*/ 494110 h 494110"/>
              <a:gd name="connsiteX5" fmla="*/ 470195 w 717250"/>
              <a:gd name="connsiteY5" fmla="*/ 395288 h 494110"/>
              <a:gd name="connsiteX6" fmla="*/ 0 w 717250"/>
              <a:gd name="connsiteY6" fmla="*/ 395288 h 494110"/>
              <a:gd name="connsiteX7" fmla="*/ 0 w 717250"/>
              <a:gd name="connsiteY7" fmla="*/ 98822 h 4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7250" h="494110">
                <a:moveTo>
                  <a:pt x="717250" y="395287"/>
                </a:moveTo>
                <a:lnTo>
                  <a:pt x="247055" y="395287"/>
                </a:lnTo>
                <a:lnTo>
                  <a:pt x="247055" y="494109"/>
                </a:lnTo>
                <a:lnTo>
                  <a:pt x="0" y="247055"/>
                </a:lnTo>
                <a:lnTo>
                  <a:pt x="247055" y="1"/>
                </a:lnTo>
                <a:lnTo>
                  <a:pt x="247055" y="98823"/>
                </a:lnTo>
                <a:lnTo>
                  <a:pt x="717250" y="98823"/>
                </a:lnTo>
                <a:lnTo>
                  <a:pt x="717250" y="395287"/>
                </a:lnTo>
                <a:close/>
              </a:path>
            </a:pathLst>
          </a:custGeom>
          <a:noFill/>
          <a:ln w="28575">
            <a:solidFill>
              <a:srgbClr val="86A5BE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8233" tIns="98822" rIns="0" bIns="98823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l-PL" sz="2000" b="0" kern="1200" dirty="0">
              <a:solidFill>
                <a:srgbClr val="000099"/>
              </a:solidFill>
            </a:endParaRPr>
          </a:p>
        </p:txBody>
      </p:sp>
      <p:sp>
        <p:nvSpPr>
          <p:cNvPr id="17" name="Dowolny kształt: kształt 16">
            <a:extLst>
              <a:ext uri="{FF2B5EF4-FFF2-40B4-BE49-F238E27FC236}">
                <a16:creationId xmlns:a16="http://schemas.microsoft.com/office/drawing/2014/main" id="{50CF5399-31E4-100B-D07F-106C1D8B7DEE}"/>
              </a:ext>
            </a:extLst>
          </p:cNvPr>
          <p:cNvSpPr/>
          <p:nvPr/>
        </p:nvSpPr>
        <p:spPr>
          <a:xfrm>
            <a:off x="6538279" y="5317695"/>
            <a:ext cx="2313610" cy="1195427"/>
          </a:xfrm>
          <a:custGeom>
            <a:avLst/>
            <a:gdLst>
              <a:gd name="connsiteX0" fmla="*/ 0 w 2313610"/>
              <a:gd name="connsiteY0" fmla="*/ 119543 h 1195427"/>
              <a:gd name="connsiteX1" fmla="*/ 119543 w 2313610"/>
              <a:gd name="connsiteY1" fmla="*/ 0 h 1195427"/>
              <a:gd name="connsiteX2" fmla="*/ 2194067 w 2313610"/>
              <a:gd name="connsiteY2" fmla="*/ 0 h 1195427"/>
              <a:gd name="connsiteX3" fmla="*/ 2313610 w 2313610"/>
              <a:gd name="connsiteY3" fmla="*/ 119543 h 1195427"/>
              <a:gd name="connsiteX4" fmla="*/ 2313610 w 2313610"/>
              <a:gd name="connsiteY4" fmla="*/ 1075884 h 1195427"/>
              <a:gd name="connsiteX5" fmla="*/ 2194067 w 2313610"/>
              <a:gd name="connsiteY5" fmla="*/ 1195427 h 1195427"/>
              <a:gd name="connsiteX6" fmla="*/ 119543 w 2313610"/>
              <a:gd name="connsiteY6" fmla="*/ 1195427 h 1195427"/>
              <a:gd name="connsiteX7" fmla="*/ 0 w 2313610"/>
              <a:gd name="connsiteY7" fmla="*/ 1075884 h 1195427"/>
              <a:gd name="connsiteX8" fmla="*/ 0 w 2313610"/>
              <a:gd name="connsiteY8" fmla="*/ 119543 h 119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3610" h="1195427">
                <a:moveTo>
                  <a:pt x="0" y="119543"/>
                </a:moveTo>
                <a:cubicBezTo>
                  <a:pt x="0" y="53521"/>
                  <a:pt x="53521" y="0"/>
                  <a:pt x="119543" y="0"/>
                </a:cubicBezTo>
                <a:lnTo>
                  <a:pt x="2194067" y="0"/>
                </a:lnTo>
                <a:cubicBezTo>
                  <a:pt x="2260089" y="0"/>
                  <a:pt x="2313610" y="53521"/>
                  <a:pt x="2313610" y="119543"/>
                </a:cubicBezTo>
                <a:lnTo>
                  <a:pt x="2313610" y="1075884"/>
                </a:lnTo>
                <a:cubicBezTo>
                  <a:pt x="2313610" y="1141906"/>
                  <a:pt x="2260089" y="1195427"/>
                  <a:pt x="2194067" y="1195427"/>
                </a:cubicBezTo>
                <a:lnTo>
                  <a:pt x="119543" y="1195427"/>
                </a:lnTo>
                <a:cubicBezTo>
                  <a:pt x="53521" y="1195427"/>
                  <a:pt x="0" y="1141906"/>
                  <a:pt x="0" y="1075884"/>
                </a:cubicBezTo>
                <a:lnTo>
                  <a:pt x="0" y="119543"/>
                </a:lnTo>
                <a:close/>
              </a:path>
            </a:pathLst>
          </a:custGeom>
          <a:ln w="31750">
            <a:solidFill>
              <a:srgbClr val="86A5BE"/>
            </a:solidFill>
          </a:ln>
        </p:spPr>
        <p:style>
          <a:lnRef idx="3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1213" tIns="111213" rIns="111213" bIns="111213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  <a:t>Zapoznanie się</a:t>
            </a:r>
            <a:b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</a:br>
            <a: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  <a:t>z treścią zadania</a:t>
            </a:r>
            <a:b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</a:br>
            <a: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  <a:t>i wyposażeniem</a:t>
            </a:r>
            <a:b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</a:br>
            <a:r>
              <a:rPr lang="pl-PL" sz="2000" b="0" kern="1200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  <a:t>– 10 min</a:t>
            </a:r>
          </a:p>
        </p:txBody>
      </p:sp>
      <p:sp>
        <p:nvSpPr>
          <p:cNvPr id="82950" name="Tytuł 1"/>
          <p:cNvSpPr txBox="1">
            <a:spLocks/>
          </p:cNvSpPr>
          <p:nvPr/>
        </p:nvSpPr>
        <p:spPr bwMode="auto">
          <a:xfrm>
            <a:off x="633413" y="953136"/>
            <a:ext cx="78867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PRZED ROZPOCZĘCIEM EGZAMINU</a:t>
            </a:r>
            <a:endParaRPr lang="pl-PL" altLang="pl-PL" sz="2000" dirty="0">
              <a:solidFill>
                <a:srgbClr val="FF0000"/>
              </a:solidFill>
              <a:latin typeface="+mj-lt"/>
              <a:cs typeface="Segoe UI Semibold" panose="020B0702040204020203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817245F-D295-4DED-AC32-85E1AE123117}"/>
              </a:ext>
            </a:extLst>
          </p:cNvPr>
          <p:cNvSpPr txBox="1"/>
          <p:nvPr/>
        </p:nvSpPr>
        <p:spPr>
          <a:xfrm>
            <a:off x="538163" y="163505"/>
            <a:ext cx="244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Część praktyczna egzaminu</a:t>
            </a:r>
          </a:p>
        </p:txBody>
      </p:sp>
      <p:sp>
        <p:nvSpPr>
          <p:cNvPr id="18" name="Dowolny kształt: kształt 17">
            <a:extLst>
              <a:ext uri="{FF2B5EF4-FFF2-40B4-BE49-F238E27FC236}">
                <a16:creationId xmlns:a16="http://schemas.microsoft.com/office/drawing/2014/main" id="{48DCAA88-F6F5-7792-019C-331BABB4BBDA}"/>
              </a:ext>
            </a:extLst>
          </p:cNvPr>
          <p:cNvSpPr/>
          <p:nvPr/>
        </p:nvSpPr>
        <p:spPr>
          <a:xfrm>
            <a:off x="2647360" y="1932162"/>
            <a:ext cx="695361" cy="494110"/>
          </a:xfrm>
          <a:custGeom>
            <a:avLst/>
            <a:gdLst>
              <a:gd name="connsiteX0" fmla="*/ 0 w 695361"/>
              <a:gd name="connsiteY0" fmla="*/ 98822 h 494110"/>
              <a:gd name="connsiteX1" fmla="*/ 448306 w 695361"/>
              <a:gd name="connsiteY1" fmla="*/ 98822 h 494110"/>
              <a:gd name="connsiteX2" fmla="*/ 448306 w 695361"/>
              <a:gd name="connsiteY2" fmla="*/ 0 h 494110"/>
              <a:gd name="connsiteX3" fmla="*/ 695361 w 695361"/>
              <a:gd name="connsiteY3" fmla="*/ 247055 h 494110"/>
              <a:gd name="connsiteX4" fmla="*/ 448306 w 695361"/>
              <a:gd name="connsiteY4" fmla="*/ 494110 h 494110"/>
              <a:gd name="connsiteX5" fmla="*/ 448306 w 695361"/>
              <a:gd name="connsiteY5" fmla="*/ 395288 h 494110"/>
              <a:gd name="connsiteX6" fmla="*/ 0 w 695361"/>
              <a:gd name="connsiteY6" fmla="*/ 395288 h 494110"/>
              <a:gd name="connsiteX7" fmla="*/ 0 w 695361"/>
              <a:gd name="connsiteY7" fmla="*/ 98822 h 49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5361" h="494110">
                <a:moveTo>
                  <a:pt x="0" y="98822"/>
                </a:moveTo>
                <a:lnTo>
                  <a:pt x="448306" y="98822"/>
                </a:lnTo>
                <a:lnTo>
                  <a:pt x="448306" y="0"/>
                </a:lnTo>
                <a:lnTo>
                  <a:pt x="695361" y="247055"/>
                </a:lnTo>
                <a:lnTo>
                  <a:pt x="448306" y="494110"/>
                </a:lnTo>
                <a:lnTo>
                  <a:pt x="448306" y="395288"/>
                </a:lnTo>
                <a:lnTo>
                  <a:pt x="0" y="395288"/>
                </a:lnTo>
                <a:lnTo>
                  <a:pt x="0" y="98822"/>
                </a:lnTo>
                <a:close/>
              </a:path>
            </a:pathLst>
          </a:custGeom>
          <a:noFill/>
          <a:ln w="28575">
            <a:solidFill>
              <a:srgbClr val="86A5BE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-1" tIns="98821" rIns="148233" bIns="98822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l-PL" sz="2000" b="0" kern="1200" dirty="0">
              <a:solidFill>
                <a:srgbClr val="000099"/>
              </a:solidFill>
            </a:endParaRPr>
          </a:p>
        </p:txBody>
      </p:sp>
      <p:pic>
        <p:nvPicPr>
          <p:cNvPr id="19" name="Obraz 18">
            <a:extLst>
              <a:ext uri="{FF2B5EF4-FFF2-40B4-BE49-F238E27FC236}">
                <a16:creationId xmlns:a16="http://schemas.microsoft.com/office/drawing/2014/main" id="{D5DCFC6D-945A-E26A-CF19-267BA92B5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44" y="3049415"/>
            <a:ext cx="6072490" cy="2407801"/>
          </a:xfrm>
          <a:prstGeom prst="rect">
            <a:avLst/>
          </a:prstGeom>
        </p:spPr>
      </p:pic>
      <p:sp>
        <p:nvSpPr>
          <p:cNvPr id="20" name="pole tekstowe 19">
            <a:extLst>
              <a:ext uri="{FF2B5EF4-FFF2-40B4-BE49-F238E27FC236}">
                <a16:creationId xmlns:a16="http://schemas.microsoft.com/office/drawing/2014/main" id="{4BD66CC9-243A-8B71-65F8-B2006FDF6349}"/>
              </a:ext>
            </a:extLst>
          </p:cNvPr>
          <p:cNvSpPr txBox="1"/>
          <p:nvPr/>
        </p:nvSpPr>
        <p:spPr>
          <a:xfrm>
            <a:off x="272550" y="5604484"/>
            <a:ext cx="6039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4250" indent="-9842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sz="18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UWAGA</a:t>
            </a:r>
            <a:r>
              <a:rPr lang="pl-PL" altLang="pl-PL" sz="18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: ZN nie rozdaje KART OCENY. Zdający nie wykonują poleceń z pkt 2 i 3 </a:t>
            </a:r>
            <a:r>
              <a:rPr lang="pl-PL" sz="1800" b="0" kern="1200" dirty="0">
                <a:solidFill>
                  <a:srgbClr val="FF0000"/>
                </a:solidFill>
                <a:latin typeface="+mn-lt"/>
                <a:cs typeface="Segoe UI Semilight" panose="020B0402040204020203" pitchFamily="34" charset="0"/>
              </a:rPr>
              <a:t>(dotyczy d, dk, w i wk)</a:t>
            </a:r>
            <a:r>
              <a:rPr lang="pl-PL" altLang="pl-PL" sz="18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005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3413" y="588963"/>
            <a:ext cx="7886700" cy="3921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PRZEBIEG EGZAMINU</a:t>
            </a:r>
            <a:endParaRPr lang="pl-P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995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6994525" y="6414983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4E6DFD4-611F-4978-9128-0D98109E6E27}" type="slidenum">
              <a:rPr lang="pl-PL" altLang="pl-PL" smtClean="0">
                <a:solidFill>
                  <a:srgbClr val="FF0000"/>
                </a:solidFill>
                <a:latin typeface="Arial Narrow" panose="020B060602020203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pl-PL" alt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62231376"/>
              </p:ext>
            </p:extLst>
          </p:nvPr>
        </p:nvGraphicFramePr>
        <p:xfrm>
          <a:off x="132523" y="2462732"/>
          <a:ext cx="8748452" cy="3478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4998" name="Tytuł 1"/>
          <p:cNvSpPr txBox="1">
            <a:spLocks/>
          </p:cNvSpPr>
          <p:nvPr/>
        </p:nvSpPr>
        <p:spPr bwMode="auto">
          <a:xfrm>
            <a:off x="538163" y="1511300"/>
            <a:ext cx="78867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000" b="1">
                <a:solidFill>
                  <a:srgbClr val="FF0000"/>
                </a:solidFill>
                <a:latin typeface="Arial Narrow" panose="020B0606020202030204" pitchFamily="34" charset="0"/>
              </a:rPr>
              <a:t>W CZASIE EGZAMINU</a:t>
            </a:r>
            <a:endParaRPr lang="pl-PL" altLang="pl-PL" sz="2000">
              <a:solidFill>
                <a:srgbClr val="FF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F58A6E1-1AFA-4629-8E56-832AFA931EE0}"/>
              </a:ext>
            </a:extLst>
          </p:cNvPr>
          <p:cNvSpPr txBox="1"/>
          <p:nvPr/>
        </p:nvSpPr>
        <p:spPr>
          <a:xfrm>
            <a:off x="554282" y="136872"/>
            <a:ext cx="244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Część praktyczna egzaminu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F45DA9-528B-4DAE-8373-09F77E915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5FF45DA9-528B-4DAE-8373-09F77E915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5FF45DA9-528B-4DAE-8373-09F77E915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5FF45DA9-528B-4DAE-8373-09F77E9151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59490D-BC19-47D9-BDE0-D95646931E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A459490D-BC19-47D9-BDE0-D95646931E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A459490D-BC19-47D9-BDE0-D95646931E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A459490D-BC19-47D9-BDE0-D95646931E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A5077E-8B5D-40A9-9BEC-C0EA93F62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89A5077E-8B5D-40A9-9BEC-C0EA93F62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89A5077E-8B5D-40A9-9BEC-C0EA93F62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89A5077E-8B5D-40A9-9BEC-C0EA93F62B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505114-0955-4421-81B4-4C164BF1D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FD505114-0955-4421-81B4-4C164BF1D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FD505114-0955-4421-81B4-4C164BF1D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FD505114-0955-4421-81B4-4C164BF1D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7A2AC0-0BFA-49CF-9737-E8E7981C5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2C7A2AC0-0BFA-49CF-9737-E8E7981C5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2C7A2AC0-0BFA-49CF-9737-E8E7981C5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2C7A2AC0-0BFA-49CF-9737-E8E7981C5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E1DD0A-EFC7-49C7-B758-3AC9928E6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70E1DD0A-EFC7-49C7-B758-3AC9928E6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70E1DD0A-EFC7-49C7-B758-3AC9928E6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70E1DD0A-EFC7-49C7-B758-3AC9928E62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F37E108-C145-4238-9594-1C8120EA6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FF37E108-C145-4238-9594-1C8120EA6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FF37E108-C145-4238-9594-1C8120EA6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FF37E108-C145-4238-9594-1C8120EA62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Ligh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Niestandardowy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111111111111111111111111111.potx" id="{87136FA0-E7CD-4F0D-8CB9-FB05D3AF287D}" vid="{D54180DA-38F4-49C7-A5B2-3B21885FD147}"/>
    </a:ext>
  </a:extLst>
</a:theme>
</file>

<file path=ppt/theme/theme2.xml><?xml version="1.0" encoding="utf-8"?>
<a:theme xmlns:a="http://schemas.openxmlformats.org/drawingml/2006/main" name="1_OfficeLigh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Niestandardowy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111111111111111111111111111.potx" id="{87136FA0-E7CD-4F0D-8CB9-FB05D3AF287D}" vid="{D54180DA-38F4-49C7-A5B2-3B21885FD147}"/>
    </a:ext>
  </a:extLst>
</a:theme>
</file>

<file path=ppt/theme/theme3.xml><?xml version="1.0" encoding="utf-8"?>
<a:theme xmlns:a="http://schemas.openxmlformats.org/drawingml/2006/main" name="2_OfficeLigh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Niestandardowy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111111111111111111111111111.potx" id="{87136FA0-E7CD-4F0D-8CB9-FB05D3AF287D}" vid="{D54180DA-38F4-49C7-A5B2-3B21885FD147}"/>
    </a:ext>
  </a:extLst>
</a:theme>
</file>

<file path=ppt/theme/theme4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F">
      <a:majorFont>
        <a:latin typeface="Segoe UI Semibold"/>
        <a:ea typeface=""/>
        <a:cs typeface=""/>
      </a:majorFont>
      <a:minorFont>
        <a:latin typeface="Source Sans Pro Light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F">
      <a:majorFont>
        <a:latin typeface="Segoe UI Semibold"/>
        <a:ea typeface=""/>
        <a:cs typeface=""/>
      </a:majorFont>
      <a:minorFont>
        <a:latin typeface="Source Sans Pro Light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856</Words>
  <Application>Microsoft Office PowerPoint</Application>
  <PresentationFormat>Pokaz na ekranie (4:3)</PresentationFormat>
  <Paragraphs>135</Paragraphs>
  <Slides>14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14</vt:i4>
      </vt:variant>
    </vt:vector>
  </HeadingPairs>
  <TitlesOfParts>
    <vt:vector size="25" baseType="lpstr">
      <vt:lpstr>Arial</vt:lpstr>
      <vt:lpstr>Arial Narrow</vt:lpstr>
      <vt:lpstr>Calibri</vt:lpstr>
      <vt:lpstr>Segoe UI</vt:lpstr>
      <vt:lpstr>Segoe UI Semibold</vt:lpstr>
      <vt:lpstr>Segoe UI Semilight</vt:lpstr>
      <vt:lpstr>Source Sans Pro Light</vt:lpstr>
      <vt:lpstr>Wingdings 2</vt:lpstr>
      <vt:lpstr>OfficeLight</vt:lpstr>
      <vt:lpstr>1_OfficeLight</vt:lpstr>
      <vt:lpstr>2_OfficeLight</vt:lpstr>
      <vt:lpstr>EGZAMIN POTWIERDZAJĄCY KWALIFIKACJE W ZAWODZIE  EGZAMIN ZAWODOWY       sesja 2025 LATO  </vt:lpstr>
      <vt:lpstr>PZE – JEDEN MIESIĄC PRZED TERMINEM EGZAMINU</vt:lpstr>
      <vt:lpstr>CZĘŚĆ PISEMNA EGZAMINU</vt:lpstr>
      <vt:lpstr>PRZEBIEG EGZAMINU</vt:lpstr>
      <vt:lpstr>PRZEBIEG EGZAMINU</vt:lpstr>
      <vt:lpstr>PRZEBIEG EGZAMINU</vt:lpstr>
      <vt:lpstr>CZĘŚĆ PRAKTYCZNA EGZAMINU</vt:lpstr>
      <vt:lpstr>PRZEBIEG EGZAMINU</vt:lpstr>
      <vt:lpstr>PRZEBIEG EGZAMINU</vt:lpstr>
      <vt:lpstr>PRZEBIEG EGZAMINU</vt:lpstr>
      <vt:lpstr>INFORMACJE DODATKOWE</vt:lpstr>
      <vt:lpstr>RÓŻNE </vt:lpstr>
      <vt:lpstr>RÓŻNE </vt:lpstr>
      <vt:lpstr>DZIĘKUJEMY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POTWIERDZAJĄCY KWALIFIKACJE W ZAWODZIE  EGZAMIN ZAWODOWY       sesja zima-lipiec 2022</dc:title>
  <dc:creator/>
  <cp:lastModifiedBy/>
  <cp:revision>23</cp:revision>
  <dcterms:created xsi:type="dcterms:W3CDTF">2016-05-01T11:59:23Z</dcterms:created>
  <dcterms:modified xsi:type="dcterms:W3CDTF">2025-05-22T05:47:00Z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TC027879739991</vt:lpwstr>
  </property>
</Properties>
</file>